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9" r:id="rId3"/>
    <p:sldId id="268" r:id="rId4"/>
    <p:sldId id="270" r:id="rId5"/>
    <p:sldId id="276" r:id="rId6"/>
    <p:sldId id="277" r:id="rId7"/>
    <p:sldId id="261" r:id="rId8"/>
    <p:sldId id="280" r:id="rId9"/>
    <p:sldId id="284" r:id="rId10"/>
    <p:sldId id="282" r:id="rId11"/>
    <p:sldId id="283" r:id="rId12"/>
    <p:sldId id="267" r:id="rId13"/>
  </p:sldIdLst>
  <p:sldSz cx="9144000" cy="6858000" type="screen4x3"/>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irui Tan" initials="PT" lastIdx="1" clrIdx="0">
    <p:extLst>
      <p:ext uri="{19B8F6BF-5375-455C-9EA6-DF929625EA0E}">
        <p15:presenceInfo xmlns:p15="http://schemas.microsoft.com/office/powerpoint/2012/main" userId="S::ptan@besydney.com.au::d36f9016-1256-479e-bad9-b88c10f5bc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0D8"/>
    <a:srgbClr val="CDDA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6" autoAdjust="0"/>
    <p:restoredTop sz="94660"/>
  </p:normalViewPr>
  <p:slideViewPr>
    <p:cSldViewPr snapToGrid="0" snapToObjects="1">
      <p:cViewPr varScale="1">
        <p:scale>
          <a:sx n="55" d="100"/>
          <a:sy n="55" d="100"/>
        </p:scale>
        <p:origin x="143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0C8A23E-E870-45F7-B364-FDA35CA8999D}" type="datetimeFigureOut">
              <a:rPr lang="en-AU" smtClean="0"/>
              <a:t>24/03/2020</a:t>
            </a:fld>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2E465D2-BF08-422C-B059-A33A54B59F68}" type="slidenum">
              <a:rPr lang="en-AU" smtClean="0"/>
              <a:t>‹#›</a:t>
            </a:fld>
            <a:endParaRPr lang="en-AU"/>
          </a:p>
        </p:txBody>
      </p:sp>
    </p:spTree>
    <p:extLst>
      <p:ext uri="{BB962C8B-B14F-4D97-AF65-F5344CB8AC3E}">
        <p14:creationId xmlns:p14="http://schemas.microsoft.com/office/powerpoint/2010/main" val="292672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572749"/>
            <a:ext cx="9144000" cy="3486731"/>
          </a:xfrm>
          <a:prstGeom prst="rect">
            <a:avLst/>
          </a:prstGeom>
        </p:spPr>
        <p:txBody>
          <a:bodyPr anchor="ctr"/>
          <a:lstStyle>
            <a:lvl1pPr>
              <a:defRPr sz="6000" b="1" i="0">
                <a:solidFill>
                  <a:schemeClr val="accent1"/>
                </a:solidFill>
                <a:latin typeface="Arial"/>
                <a:cs typeface="Arial"/>
              </a:defRPr>
            </a:lvl1pPr>
          </a:lstStyle>
          <a:p>
            <a:r>
              <a:rPr lang="en-GB" dirty="0"/>
              <a:t>Click to edit Master</a:t>
            </a:r>
            <a:endParaRPr lang="en-US" dirty="0"/>
          </a:p>
        </p:txBody>
      </p:sp>
      <p:cxnSp>
        <p:nvCxnSpPr>
          <p:cNvPr id="14" name="Gerade Verbindung 11"/>
          <p:cNvCxnSpPr/>
          <p:nvPr userDrawn="1"/>
        </p:nvCxnSpPr>
        <p:spPr>
          <a:xfrm>
            <a:off x="3715939" y="6134314"/>
            <a:ext cx="1706445" cy="0"/>
          </a:xfrm>
          <a:prstGeom prst="line">
            <a:avLst/>
          </a:prstGeom>
          <a:noFill/>
          <a:ln w="3175" cap="flat" cmpd="sng" algn="ctr">
            <a:solidFill>
              <a:schemeClr val="bg1">
                <a:lumMod val="75000"/>
              </a:schemeClr>
            </a:solidFill>
            <a:prstDash val="solid"/>
          </a:ln>
          <a:effectLst/>
        </p:spPr>
      </p:cxnSp>
      <p:pic>
        <p:nvPicPr>
          <p:cNvPr id="3" name="Bild 2" descr="GABC_Logo_CMYK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32200" y="6249427"/>
            <a:ext cx="1892300" cy="359948"/>
          </a:xfrm>
          <a:prstGeom prst="rect">
            <a:avLst/>
          </a:prstGeom>
        </p:spPr>
      </p:pic>
    </p:spTree>
    <p:extLst>
      <p:ext uri="{BB962C8B-B14F-4D97-AF65-F5344CB8AC3E}">
        <p14:creationId xmlns:p14="http://schemas.microsoft.com/office/powerpoint/2010/main" val="71623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Short numbered poi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1473060" y="1868794"/>
            <a:ext cx="6208713" cy="402851"/>
          </a:xfrm>
          <a:prstGeom prst="rect">
            <a:avLst/>
          </a:prstGeom>
        </p:spPr>
        <p:txBody>
          <a:bodyPr vert="horz"/>
          <a:lstStyle>
            <a:lvl1pPr marL="0" indent="0" algn="ctr">
              <a:buNone/>
              <a:defRPr b="0" i="0" baseline="0">
                <a:solidFill>
                  <a:srgbClr val="9EA2A2"/>
                </a:solidFill>
                <a:latin typeface="Georgia"/>
                <a:cs typeface="Georgia"/>
              </a:defRPr>
            </a:lvl1pPr>
          </a:lstStyle>
          <a:p>
            <a:pPr lvl="0"/>
            <a:r>
              <a:rPr lang="en-US" b="0" i="0" dirty="0">
                <a:latin typeface="Georgia"/>
                <a:cs typeface="Georgia"/>
              </a:rPr>
              <a:t>6 short numbered points</a:t>
            </a:r>
            <a:endParaRPr lang="en-US" dirty="0"/>
          </a:p>
        </p:txBody>
      </p:sp>
      <p:sp>
        <p:nvSpPr>
          <p:cNvPr id="8" name="Text Placeholder 2"/>
          <p:cNvSpPr>
            <a:spLocks noGrp="1"/>
          </p:cNvSpPr>
          <p:nvPr>
            <p:ph type="body" sz="quarter" idx="11" hasCustomPrompt="1"/>
          </p:nvPr>
        </p:nvSpPr>
        <p:spPr>
          <a:xfrm>
            <a:off x="384730"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1</a:t>
            </a:r>
            <a:endParaRPr lang="en-US" dirty="0"/>
          </a:p>
        </p:txBody>
      </p:sp>
      <p:sp>
        <p:nvSpPr>
          <p:cNvPr id="13" name="Text Placeholder 2"/>
          <p:cNvSpPr>
            <a:spLocks noGrp="1"/>
          </p:cNvSpPr>
          <p:nvPr>
            <p:ph type="body" sz="quarter" idx="12" hasCustomPrompt="1"/>
          </p:nvPr>
        </p:nvSpPr>
        <p:spPr>
          <a:xfrm>
            <a:off x="384729"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Maximum characters approx.150. This is an example of the ideal amount of text. </a:t>
            </a:r>
            <a:endParaRPr lang="en-US" dirty="0"/>
          </a:p>
        </p:txBody>
      </p:sp>
      <p:cxnSp>
        <p:nvCxnSpPr>
          <p:cNvPr id="15" name="Gerade Verbindung 11"/>
          <p:cNvCxnSpPr/>
          <p:nvPr userDrawn="1"/>
        </p:nvCxnSpPr>
        <p:spPr>
          <a:xfrm>
            <a:off x="478066" y="3350436"/>
            <a:ext cx="1045974" cy="0"/>
          </a:xfrm>
          <a:prstGeom prst="line">
            <a:avLst/>
          </a:prstGeom>
          <a:noFill/>
          <a:ln w="3175" cap="flat" cmpd="sng" algn="ctr">
            <a:solidFill>
              <a:sysClr val="window" lastClr="FFFFFF">
                <a:lumMod val="75000"/>
              </a:sysClr>
            </a:solidFill>
            <a:prstDash val="solid"/>
          </a:ln>
          <a:effectLst/>
        </p:spPr>
      </p:cxnSp>
      <p:sp>
        <p:nvSpPr>
          <p:cNvPr id="16" name="Text Placeholder 2"/>
          <p:cNvSpPr>
            <a:spLocks noGrp="1"/>
          </p:cNvSpPr>
          <p:nvPr>
            <p:ph type="body" sz="quarter" idx="13" hasCustomPrompt="1"/>
          </p:nvPr>
        </p:nvSpPr>
        <p:spPr>
          <a:xfrm>
            <a:off x="1819083"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2</a:t>
            </a:r>
            <a:endParaRPr lang="en-US" dirty="0"/>
          </a:p>
        </p:txBody>
      </p:sp>
      <p:sp>
        <p:nvSpPr>
          <p:cNvPr id="17" name="Text Placeholder 2"/>
          <p:cNvSpPr>
            <a:spLocks noGrp="1"/>
          </p:cNvSpPr>
          <p:nvPr>
            <p:ph type="body" sz="quarter" idx="14" hasCustomPrompt="1"/>
          </p:nvPr>
        </p:nvSpPr>
        <p:spPr>
          <a:xfrm>
            <a:off x="1819082"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Example of </a:t>
            </a:r>
            <a:br>
              <a:rPr lang="en-US" b="0" i="0" dirty="0">
                <a:latin typeface="Georgia"/>
                <a:cs typeface="Georgia"/>
              </a:rPr>
            </a:br>
            <a:r>
              <a:rPr lang="en-US" b="0" i="0" dirty="0">
                <a:latin typeface="Georgia"/>
                <a:cs typeface="Georgia"/>
              </a:rPr>
              <a:t>the ideal amount of text for this text box. </a:t>
            </a:r>
            <a:endParaRPr lang="en-US" dirty="0"/>
          </a:p>
        </p:txBody>
      </p:sp>
      <p:cxnSp>
        <p:nvCxnSpPr>
          <p:cNvPr id="18" name="Gerade Verbindung 11"/>
          <p:cNvCxnSpPr/>
          <p:nvPr userDrawn="1"/>
        </p:nvCxnSpPr>
        <p:spPr>
          <a:xfrm>
            <a:off x="1912419" y="3350436"/>
            <a:ext cx="1045974" cy="0"/>
          </a:xfrm>
          <a:prstGeom prst="line">
            <a:avLst/>
          </a:prstGeom>
          <a:noFill/>
          <a:ln w="3175" cap="flat" cmpd="sng" algn="ctr">
            <a:solidFill>
              <a:sysClr val="window" lastClr="FFFFFF">
                <a:lumMod val="75000"/>
              </a:sysClr>
            </a:solidFill>
            <a:prstDash val="solid"/>
          </a:ln>
          <a:effectLst/>
        </p:spPr>
      </p:cxnSp>
      <p:sp>
        <p:nvSpPr>
          <p:cNvPr id="19" name="Text Placeholder 2"/>
          <p:cNvSpPr>
            <a:spLocks noGrp="1"/>
          </p:cNvSpPr>
          <p:nvPr>
            <p:ph type="body" sz="quarter" idx="15" hasCustomPrompt="1"/>
          </p:nvPr>
        </p:nvSpPr>
        <p:spPr>
          <a:xfrm>
            <a:off x="3240176"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3</a:t>
            </a:r>
            <a:endParaRPr lang="en-US" dirty="0"/>
          </a:p>
        </p:txBody>
      </p:sp>
      <p:sp>
        <p:nvSpPr>
          <p:cNvPr id="20" name="Text Placeholder 2"/>
          <p:cNvSpPr>
            <a:spLocks noGrp="1"/>
          </p:cNvSpPr>
          <p:nvPr>
            <p:ph type="body" sz="quarter" idx="16" hasCustomPrompt="1"/>
          </p:nvPr>
        </p:nvSpPr>
        <p:spPr>
          <a:xfrm>
            <a:off x="3240175"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You should </a:t>
            </a:r>
            <a:r>
              <a:rPr lang="en-US" b="0" i="0" dirty="0" err="1">
                <a:latin typeface="Georgia"/>
                <a:cs typeface="Georgia"/>
              </a:rPr>
              <a:t>centre</a:t>
            </a:r>
            <a:r>
              <a:rPr lang="en-US" b="0" i="0" dirty="0">
                <a:latin typeface="Georgia"/>
                <a:cs typeface="Georgia"/>
              </a:rPr>
              <a:t> the text and numbers on the page.</a:t>
            </a:r>
            <a:endParaRPr lang="en-US" dirty="0"/>
          </a:p>
        </p:txBody>
      </p:sp>
      <p:cxnSp>
        <p:nvCxnSpPr>
          <p:cNvPr id="21" name="Gerade Verbindung 11"/>
          <p:cNvCxnSpPr/>
          <p:nvPr userDrawn="1"/>
        </p:nvCxnSpPr>
        <p:spPr>
          <a:xfrm>
            <a:off x="3333512" y="3350436"/>
            <a:ext cx="1045974" cy="0"/>
          </a:xfrm>
          <a:prstGeom prst="line">
            <a:avLst/>
          </a:prstGeom>
          <a:noFill/>
          <a:ln w="3175" cap="flat" cmpd="sng" algn="ctr">
            <a:solidFill>
              <a:sysClr val="window" lastClr="FFFFFF">
                <a:lumMod val="75000"/>
              </a:sysClr>
            </a:solidFill>
            <a:prstDash val="solid"/>
          </a:ln>
          <a:effectLst/>
        </p:spPr>
      </p:cxnSp>
      <p:sp>
        <p:nvSpPr>
          <p:cNvPr id="22" name="Text Placeholder 2"/>
          <p:cNvSpPr>
            <a:spLocks noGrp="1"/>
          </p:cNvSpPr>
          <p:nvPr>
            <p:ph type="body" sz="quarter" idx="17" hasCustomPrompt="1"/>
          </p:nvPr>
        </p:nvSpPr>
        <p:spPr>
          <a:xfrm>
            <a:off x="4674530"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4</a:t>
            </a:r>
            <a:endParaRPr lang="en-US" dirty="0"/>
          </a:p>
        </p:txBody>
      </p:sp>
      <p:sp>
        <p:nvSpPr>
          <p:cNvPr id="23" name="Text Placeholder 2"/>
          <p:cNvSpPr>
            <a:spLocks noGrp="1"/>
          </p:cNvSpPr>
          <p:nvPr>
            <p:ph type="body" sz="quarter" idx="18" hasCustomPrompt="1"/>
          </p:nvPr>
        </p:nvSpPr>
        <p:spPr>
          <a:xfrm>
            <a:off x="4674529"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Example of </a:t>
            </a:r>
            <a:br>
              <a:rPr lang="en-US" b="0" i="0" dirty="0">
                <a:latin typeface="Georgia"/>
                <a:cs typeface="Georgia"/>
              </a:rPr>
            </a:br>
            <a:r>
              <a:rPr lang="en-US" b="0" i="0" dirty="0">
                <a:latin typeface="Georgia"/>
                <a:cs typeface="Georgia"/>
              </a:rPr>
              <a:t>the ideal amount of text for this text box. </a:t>
            </a:r>
            <a:endParaRPr lang="en-US" dirty="0"/>
          </a:p>
        </p:txBody>
      </p:sp>
      <p:cxnSp>
        <p:nvCxnSpPr>
          <p:cNvPr id="24" name="Gerade Verbindung 11"/>
          <p:cNvCxnSpPr/>
          <p:nvPr userDrawn="1"/>
        </p:nvCxnSpPr>
        <p:spPr>
          <a:xfrm>
            <a:off x="4767866" y="3350436"/>
            <a:ext cx="1045974" cy="0"/>
          </a:xfrm>
          <a:prstGeom prst="line">
            <a:avLst/>
          </a:prstGeom>
          <a:noFill/>
          <a:ln w="3175" cap="flat" cmpd="sng" algn="ctr">
            <a:solidFill>
              <a:sysClr val="window" lastClr="FFFFFF">
                <a:lumMod val="75000"/>
              </a:sysClr>
            </a:solidFill>
            <a:prstDash val="solid"/>
          </a:ln>
          <a:effectLst/>
        </p:spPr>
      </p:cxnSp>
      <p:sp>
        <p:nvSpPr>
          <p:cNvPr id="25" name="Text Placeholder 2"/>
          <p:cNvSpPr>
            <a:spLocks noGrp="1"/>
          </p:cNvSpPr>
          <p:nvPr>
            <p:ph type="body" sz="quarter" idx="19" hasCustomPrompt="1"/>
          </p:nvPr>
        </p:nvSpPr>
        <p:spPr>
          <a:xfrm>
            <a:off x="6101412"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5</a:t>
            </a:r>
            <a:endParaRPr lang="en-US" dirty="0"/>
          </a:p>
        </p:txBody>
      </p:sp>
      <p:sp>
        <p:nvSpPr>
          <p:cNvPr id="26" name="Text Placeholder 2"/>
          <p:cNvSpPr>
            <a:spLocks noGrp="1"/>
          </p:cNvSpPr>
          <p:nvPr>
            <p:ph type="body" sz="quarter" idx="20" hasCustomPrompt="1"/>
          </p:nvPr>
        </p:nvSpPr>
        <p:spPr>
          <a:xfrm>
            <a:off x="6101411"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Example of </a:t>
            </a:r>
            <a:br>
              <a:rPr lang="en-US" b="0" i="0" dirty="0">
                <a:latin typeface="Georgia"/>
                <a:cs typeface="Georgia"/>
              </a:rPr>
            </a:br>
            <a:r>
              <a:rPr lang="en-US" b="0" i="0" dirty="0">
                <a:latin typeface="Georgia"/>
                <a:cs typeface="Georgia"/>
              </a:rPr>
              <a:t>the ideal amount of text for this text box. </a:t>
            </a:r>
            <a:endParaRPr lang="en-US" dirty="0"/>
          </a:p>
        </p:txBody>
      </p:sp>
      <p:cxnSp>
        <p:nvCxnSpPr>
          <p:cNvPr id="27" name="Gerade Verbindung 11"/>
          <p:cNvCxnSpPr/>
          <p:nvPr userDrawn="1"/>
        </p:nvCxnSpPr>
        <p:spPr>
          <a:xfrm>
            <a:off x="6194748" y="3350436"/>
            <a:ext cx="1045974" cy="0"/>
          </a:xfrm>
          <a:prstGeom prst="line">
            <a:avLst/>
          </a:prstGeom>
          <a:noFill/>
          <a:ln w="3175" cap="flat" cmpd="sng" algn="ctr">
            <a:solidFill>
              <a:sysClr val="window" lastClr="FFFFFF">
                <a:lumMod val="75000"/>
              </a:sysClr>
            </a:solidFill>
            <a:prstDash val="solid"/>
          </a:ln>
          <a:effectLst/>
        </p:spPr>
      </p:cxnSp>
      <p:sp>
        <p:nvSpPr>
          <p:cNvPr id="28" name="Text Placeholder 2"/>
          <p:cNvSpPr>
            <a:spLocks noGrp="1"/>
          </p:cNvSpPr>
          <p:nvPr>
            <p:ph type="body" sz="quarter" idx="21" hasCustomPrompt="1"/>
          </p:nvPr>
        </p:nvSpPr>
        <p:spPr>
          <a:xfrm>
            <a:off x="7528293" y="2490719"/>
            <a:ext cx="1232647" cy="731558"/>
          </a:xfrm>
          <a:prstGeom prst="rect">
            <a:avLst/>
          </a:prstGeom>
        </p:spPr>
        <p:txBody>
          <a:bodyPr vert="horz"/>
          <a:lstStyle>
            <a:lvl1pPr marL="0" indent="0" algn="ctr">
              <a:buNone/>
              <a:defRPr sz="4800" b="0" i="0" baseline="0">
                <a:solidFill>
                  <a:srgbClr val="325082"/>
                </a:solidFill>
                <a:latin typeface="Georgia"/>
                <a:cs typeface="Georgia"/>
              </a:defRPr>
            </a:lvl1pPr>
          </a:lstStyle>
          <a:p>
            <a:pPr lvl="0"/>
            <a:r>
              <a:rPr lang="en-US" b="0" i="0" dirty="0">
                <a:latin typeface="Georgia"/>
                <a:cs typeface="Georgia"/>
              </a:rPr>
              <a:t>6</a:t>
            </a:r>
            <a:endParaRPr lang="en-US" dirty="0"/>
          </a:p>
        </p:txBody>
      </p:sp>
      <p:sp>
        <p:nvSpPr>
          <p:cNvPr id="29" name="Text Placeholder 2"/>
          <p:cNvSpPr>
            <a:spLocks noGrp="1"/>
          </p:cNvSpPr>
          <p:nvPr>
            <p:ph type="body" sz="quarter" idx="22" hasCustomPrompt="1"/>
          </p:nvPr>
        </p:nvSpPr>
        <p:spPr>
          <a:xfrm>
            <a:off x="7528292" y="3476835"/>
            <a:ext cx="1232648" cy="1603750"/>
          </a:xfrm>
          <a:prstGeom prst="rect">
            <a:avLst/>
          </a:prstGeom>
        </p:spPr>
        <p:txBody>
          <a:bodyPr vert="horz"/>
          <a:lstStyle>
            <a:lvl1pPr marL="0" indent="0" algn="ctr">
              <a:buNone/>
              <a:defRPr sz="1100" b="0" i="0" baseline="0">
                <a:solidFill>
                  <a:srgbClr val="9EA2A2"/>
                </a:solidFill>
                <a:latin typeface="Georgia"/>
                <a:cs typeface="Georgia"/>
              </a:defRPr>
            </a:lvl1pPr>
          </a:lstStyle>
          <a:p>
            <a:pPr lvl="0"/>
            <a:r>
              <a:rPr lang="en-US" b="0" i="0" dirty="0">
                <a:latin typeface="Georgia"/>
                <a:cs typeface="Georgia"/>
              </a:rPr>
              <a:t>Example of </a:t>
            </a:r>
            <a:br>
              <a:rPr lang="en-US" b="0" i="0" dirty="0">
                <a:latin typeface="Georgia"/>
                <a:cs typeface="Georgia"/>
              </a:rPr>
            </a:br>
            <a:r>
              <a:rPr lang="en-US" b="0" i="0" dirty="0">
                <a:latin typeface="Georgia"/>
                <a:cs typeface="Georgia"/>
              </a:rPr>
              <a:t>the ideal amount of text for this text box. </a:t>
            </a:r>
            <a:endParaRPr lang="en-US" dirty="0"/>
          </a:p>
        </p:txBody>
      </p:sp>
      <p:cxnSp>
        <p:nvCxnSpPr>
          <p:cNvPr id="30" name="Gerade Verbindung 11"/>
          <p:cNvCxnSpPr/>
          <p:nvPr userDrawn="1"/>
        </p:nvCxnSpPr>
        <p:spPr>
          <a:xfrm>
            <a:off x="7621629" y="3350436"/>
            <a:ext cx="1045974" cy="0"/>
          </a:xfrm>
          <a:prstGeom prst="line">
            <a:avLst/>
          </a:prstGeom>
          <a:noFill/>
          <a:ln w="3175" cap="flat" cmpd="sng" algn="ctr">
            <a:solidFill>
              <a:sysClr val="window" lastClr="FFFFFF">
                <a:lumMod val="75000"/>
              </a:sysClr>
            </a:solidFill>
            <a:prstDash val="solid"/>
          </a:ln>
          <a:effectLst/>
        </p:spPr>
      </p:cxnSp>
      <p:sp>
        <p:nvSpPr>
          <p:cNvPr id="31"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32" name="Bild 31"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398986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ints statemen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ext Placeholder 1"/>
          <p:cNvSpPr>
            <a:spLocks noGrp="1"/>
          </p:cNvSpPr>
          <p:nvPr>
            <p:ph type="body" sz="quarter" idx="10" hasCustomPrompt="1"/>
          </p:nvPr>
        </p:nvSpPr>
        <p:spPr>
          <a:xfrm>
            <a:off x="1282166" y="3141390"/>
            <a:ext cx="6624854" cy="427760"/>
          </a:xfrm>
          <a:prstGeom prst="rect">
            <a:avLst/>
          </a:prstGeom>
        </p:spPr>
        <p:txBody>
          <a:bodyPr/>
          <a:lstStyle>
            <a:lvl1pPr marL="0" indent="0" algn="ctr">
              <a:buNone/>
              <a:defRPr baseline="0">
                <a:solidFill>
                  <a:srgbClr val="325082"/>
                </a:solidFill>
              </a:defRPr>
            </a:lvl1pPr>
          </a:lstStyle>
          <a:p>
            <a:r>
              <a:rPr lang="en-GB" sz="3200" dirty="0">
                <a:latin typeface="Georgia"/>
                <a:cs typeface="Georgia"/>
              </a:rPr>
              <a:t>Sample point</a:t>
            </a:r>
            <a:endParaRPr lang="en-US" sz="3200" dirty="0">
              <a:latin typeface="Georgia"/>
              <a:cs typeface="Georgia"/>
            </a:endParaRPr>
          </a:p>
        </p:txBody>
      </p:sp>
      <p:sp>
        <p:nvSpPr>
          <p:cNvPr id="18" name="Text Placeholder 2"/>
          <p:cNvSpPr>
            <a:spLocks noGrp="1"/>
          </p:cNvSpPr>
          <p:nvPr>
            <p:ph type="body" sz="quarter" idx="11" hasCustomPrompt="1"/>
          </p:nvPr>
        </p:nvSpPr>
        <p:spPr>
          <a:xfrm>
            <a:off x="1026610" y="3690892"/>
            <a:ext cx="7128275" cy="1159363"/>
          </a:xfrm>
          <a:prstGeom prst="rect">
            <a:avLst/>
          </a:prstGeom>
        </p:spPr>
        <p:txBody>
          <a:bodyPr/>
          <a:lstStyle>
            <a:lvl1pPr marL="0" indent="0" algn="ctr">
              <a:buNone/>
              <a:defRPr sz="2000" baseline="0">
                <a:solidFill>
                  <a:srgbClr val="9EA2A2"/>
                </a:solidFill>
                <a:latin typeface="Georgia"/>
                <a:cs typeface="Georgia"/>
              </a:defRPr>
            </a:lvl1pPr>
          </a:lstStyle>
          <a:p>
            <a:r>
              <a:rPr lang="en-US" sz="2000" dirty="0"/>
              <a:t>This is an example of sample text over two line. Centre the content on the page. </a:t>
            </a:r>
          </a:p>
        </p:txBody>
      </p:sp>
      <p:cxnSp>
        <p:nvCxnSpPr>
          <p:cNvPr id="20" name="Gerade Verbindung 11"/>
          <p:cNvCxnSpPr/>
          <p:nvPr userDrawn="1"/>
        </p:nvCxnSpPr>
        <p:spPr>
          <a:xfrm>
            <a:off x="3691255" y="2963938"/>
            <a:ext cx="1806677" cy="0"/>
          </a:xfrm>
          <a:prstGeom prst="line">
            <a:avLst/>
          </a:prstGeom>
          <a:noFill/>
          <a:ln w="3175" cap="flat" cmpd="sng" algn="ctr">
            <a:solidFill>
              <a:sysClr val="window" lastClr="FFFFFF">
                <a:lumMod val="75000"/>
              </a:sysClr>
            </a:solidFill>
            <a:prstDash val="solid"/>
          </a:ln>
          <a:effectLst/>
        </p:spPr>
      </p:cxnSp>
      <p:sp>
        <p:nvSpPr>
          <p:cNvPr id="3" name="Text Placeholder 2"/>
          <p:cNvSpPr>
            <a:spLocks noGrp="1"/>
          </p:cNvSpPr>
          <p:nvPr>
            <p:ph type="body" sz="quarter" idx="12" hasCustomPrompt="1"/>
          </p:nvPr>
        </p:nvSpPr>
        <p:spPr>
          <a:xfrm>
            <a:off x="3690938" y="2015749"/>
            <a:ext cx="1693862" cy="738188"/>
          </a:xfrm>
          <a:prstGeom prst="rect">
            <a:avLst/>
          </a:prstGeom>
        </p:spPr>
        <p:txBody>
          <a:bodyPr vert="horz"/>
          <a:lstStyle>
            <a:lvl1pPr marL="0" indent="0" algn="ctr">
              <a:buNone/>
              <a:defRPr sz="5400">
                <a:solidFill>
                  <a:srgbClr val="325082"/>
                </a:solidFill>
                <a:latin typeface="Georgia"/>
                <a:cs typeface="Georgia"/>
              </a:defRPr>
            </a:lvl1pPr>
          </a:lstStyle>
          <a:p>
            <a:pPr lvl="0"/>
            <a:r>
              <a:rPr lang="en-GB" dirty="0"/>
              <a:t>1</a:t>
            </a:r>
            <a:endParaRPr lang="en-US" dirty="0"/>
          </a:p>
        </p:txBody>
      </p:sp>
      <p:sp>
        <p:nvSpPr>
          <p:cNvPr id="8"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10" name="Bild 9"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344047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F colour swatches">
    <p:spTree>
      <p:nvGrpSpPr>
        <p:cNvPr id="1" name=""/>
        <p:cNvGrpSpPr/>
        <p:nvPr/>
      </p:nvGrpSpPr>
      <p:grpSpPr>
        <a:xfrm>
          <a:off x="0" y="0"/>
          <a:ext cx="0" cy="0"/>
          <a:chOff x="0" y="0"/>
          <a:chExt cx="0" cy="0"/>
        </a:xfrm>
      </p:grpSpPr>
      <p:sp>
        <p:nvSpPr>
          <p:cNvPr id="38" name="Content Placeholder 2"/>
          <p:cNvSpPr txBox="1">
            <a:spLocks/>
          </p:cNvSpPr>
          <p:nvPr userDrawn="1"/>
        </p:nvSpPr>
        <p:spPr>
          <a:xfrm>
            <a:off x="685800" y="886642"/>
            <a:ext cx="7772400" cy="427760"/>
          </a:xfrm>
          <a:prstGeom prst="rect">
            <a:avLst/>
          </a:prstGeom>
        </p:spPr>
        <p:txBody>
          <a:bodyPr vert="horz" anchor="t"/>
          <a:lstStyle>
            <a:lvl1pPr marL="0" indent="0" algn="l" defTabSz="457200" rtl="0" eaLnBrk="1" latinLnBrk="0" hangingPunct="1">
              <a:spcBef>
                <a:spcPts val="0"/>
              </a:spcBef>
              <a:buFont typeface="Arial"/>
              <a:buNone/>
              <a:defRPr sz="1800" kern="1200">
                <a:solidFill>
                  <a:srgbClr val="C7C618"/>
                </a:solidFill>
                <a:latin typeface="Rockwell"/>
                <a:ea typeface="+mn-ea"/>
                <a:cs typeface="Rockwell"/>
              </a:defRPr>
            </a:lvl1pPr>
            <a:lvl2pPr marL="457200" indent="0" algn="ctr" defTabSz="457200" rtl="0" eaLnBrk="1" latinLnBrk="0" hangingPunct="1">
              <a:spcBef>
                <a:spcPts val="0"/>
              </a:spcBef>
              <a:buFont typeface="Arial"/>
              <a:buNone/>
              <a:defRPr sz="1200" kern="1200">
                <a:solidFill>
                  <a:srgbClr val="B3B4B8"/>
                </a:solidFill>
                <a:latin typeface="Georgia"/>
                <a:ea typeface="+mn-ea"/>
                <a:cs typeface="Georgia"/>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solidFill>
                  <a:schemeClr val="accent1"/>
                </a:solidFill>
              </a:rPr>
              <a:t>Colours for graphs</a:t>
            </a:r>
            <a:endParaRPr lang="en-US" sz="2000" dirty="0">
              <a:solidFill>
                <a:schemeClr val="accent1"/>
              </a:solidFill>
            </a:endParaRPr>
          </a:p>
        </p:txBody>
      </p:sp>
      <p:sp>
        <p:nvSpPr>
          <p:cNvPr id="39" name="Text Placeholder 2"/>
          <p:cNvSpPr txBox="1">
            <a:spLocks/>
          </p:cNvSpPr>
          <p:nvPr userDrawn="1"/>
        </p:nvSpPr>
        <p:spPr>
          <a:xfrm>
            <a:off x="685800" y="1363256"/>
            <a:ext cx="7226925" cy="410203"/>
          </a:xfrm>
          <a:prstGeom prst="rect">
            <a:avLst/>
          </a:prstGeom>
        </p:spPr>
        <p:txBody>
          <a:bodyPr vert="horz" anchor="t" anchorCtr="0"/>
          <a:lstStyle>
            <a:lvl1pPr marL="0" indent="0" algn="l" defTabSz="457200" rtl="0" eaLnBrk="1" latinLnBrk="0" hangingPunct="1">
              <a:lnSpc>
                <a:spcPct val="120000"/>
              </a:lnSpc>
              <a:spcBef>
                <a:spcPct val="20000"/>
              </a:spcBef>
              <a:spcAft>
                <a:spcPts val="800"/>
              </a:spcAft>
              <a:buFont typeface="Arial"/>
              <a:buNone/>
              <a:defRPr lang="en-GB" sz="1100" b="0" i="0" kern="1200" baseline="0">
                <a:solidFill>
                  <a:srgbClr val="B3B4B8"/>
                </a:solidFill>
                <a:latin typeface="Georgia"/>
                <a:ea typeface="+mj-ea"/>
                <a:cs typeface="Georgia"/>
              </a:defRPr>
            </a:lvl1pPr>
            <a:lvl2pPr marL="457200" indent="0" algn="l" defTabSz="457200" rtl="0" eaLnBrk="1" latinLnBrk="0" hangingPunct="1">
              <a:spcBef>
                <a:spcPct val="20000"/>
              </a:spcBef>
              <a:buFont typeface="Arial"/>
              <a:buNone/>
              <a:defRPr sz="1100" b="0" i="0" kern="1200">
                <a:solidFill>
                  <a:srgbClr val="B3B4B8"/>
                </a:solidFill>
                <a:latin typeface="Georgia"/>
                <a:ea typeface="+mn-ea"/>
                <a:cs typeface="Georgia"/>
              </a:defRPr>
            </a:lvl2pPr>
            <a:lvl3pPr marL="914400" indent="0" algn="l" defTabSz="457200" rtl="0" eaLnBrk="1" latinLnBrk="0" hangingPunct="1">
              <a:spcBef>
                <a:spcPct val="20000"/>
              </a:spcBef>
              <a:buFont typeface="Arial"/>
              <a:buNone/>
              <a:defRPr sz="1100" b="0" i="0" kern="1200">
                <a:solidFill>
                  <a:srgbClr val="B3B4B8"/>
                </a:solidFill>
                <a:latin typeface="Georgia"/>
                <a:ea typeface="+mn-ea"/>
                <a:cs typeface="Georgia"/>
              </a:defRPr>
            </a:lvl3pPr>
            <a:lvl4pPr marL="1371600" indent="0" algn="l" defTabSz="457200" rtl="0" eaLnBrk="1" latinLnBrk="0" hangingPunct="1">
              <a:spcBef>
                <a:spcPct val="20000"/>
              </a:spcBef>
              <a:buFont typeface="Arial"/>
              <a:buNone/>
              <a:defRPr sz="1100" b="0" i="0" kern="1200">
                <a:solidFill>
                  <a:srgbClr val="B3B4B8"/>
                </a:solidFill>
                <a:latin typeface="Georgia"/>
                <a:ea typeface="+mn-ea"/>
                <a:cs typeface="Georgia"/>
              </a:defRPr>
            </a:lvl4pPr>
            <a:lvl5pPr marL="1828800" indent="0" algn="l" defTabSz="457200" rtl="0" eaLnBrk="1" latinLnBrk="0" hangingPunct="1">
              <a:spcBef>
                <a:spcPct val="20000"/>
              </a:spcBef>
              <a:buFont typeface="Arial"/>
              <a:buNone/>
              <a:defRPr sz="1100" b="0" i="0" kern="1200">
                <a:solidFill>
                  <a:srgbClr val="B3B4B8"/>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9EA2A2"/>
                </a:solidFill>
              </a:rPr>
              <a:t>Only GABC brand colours should be used in your graphs. Blue and grey should be the dominant colours. Red and yellow are only used as accents.</a:t>
            </a:r>
          </a:p>
        </p:txBody>
      </p:sp>
      <p:sp>
        <p:nvSpPr>
          <p:cNvPr id="40" name="Rectangle 39"/>
          <p:cNvSpPr/>
          <p:nvPr userDrawn="1"/>
        </p:nvSpPr>
        <p:spPr>
          <a:xfrm>
            <a:off x="796461" y="1989009"/>
            <a:ext cx="1173580" cy="720265"/>
          </a:xfrm>
          <a:prstGeom prst="rect">
            <a:avLst/>
          </a:prstGeom>
          <a:solidFill>
            <a:srgbClr val="325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1" name="Rectangle 40"/>
          <p:cNvSpPr/>
          <p:nvPr userDrawn="1"/>
        </p:nvSpPr>
        <p:spPr>
          <a:xfrm>
            <a:off x="836956" y="2010390"/>
            <a:ext cx="888864" cy="660694"/>
          </a:xfrm>
          <a:prstGeom prst="rect">
            <a:avLst/>
          </a:prstGeom>
        </p:spPr>
        <p:txBody>
          <a:bodyPr wrap="square">
            <a:spAutoFit/>
          </a:bodyPr>
          <a:lstStyle/>
          <a:p>
            <a:pPr>
              <a:spcAft>
                <a:spcPts val="200"/>
              </a:spcAft>
            </a:pPr>
            <a:r>
              <a:rPr lang="en-US" sz="900" b="1" dirty="0">
                <a:solidFill>
                  <a:schemeClr val="bg1"/>
                </a:solidFill>
                <a:latin typeface="Rockwell"/>
                <a:cs typeface="Rockwell"/>
              </a:rPr>
              <a:t>Blue</a:t>
            </a:r>
          </a:p>
          <a:p>
            <a:pPr>
              <a:lnSpc>
                <a:spcPct val="110000"/>
              </a:lnSpc>
            </a:pPr>
            <a:r>
              <a:rPr lang="en-US" sz="800" dirty="0">
                <a:solidFill>
                  <a:schemeClr val="bg1"/>
                </a:solidFill>
                <a:latin typeface="Georgia"/>
                <a:cs typeface="Georgia"/>
              </a:rPr>
              <a:t>R 50</a:t>
            </a:r>
          </a:p>
          <a:p>
            <a:pPr>
              <a:lnSpc>
                <a:spcPct val="110000"/>
              </a:lnSpc>
            </a:pPr>
            <a:r>
              <a:rPr lang="en-US" sz="800" dirty="0">
                <a:solidFill>
                  <a:schemeClr val="bg1"/>
                </a:solidFill>
                <a:latin typeface="Georgia"/>
                <a:cs typeface="Georgia"/>
              </a:rPr>
              <a:t>G 80</a:t>
            </a:r>
          </a:p>
          <a:p>
            <a:pPr>
              <a:lnSpc>
                <a:spcPct val="110000"/>
              </a:lnSpc>
            </a:pPr>
            <a:r>
              <a:rPr lang="en-US" sz="800" dirty="0">
                <a:solidFill>
                  <a:schemeClr val="bg1"/>
                </a:solidFill>
                <a:latin typeface="Georgia"/>
                <a:cs typeface="Georgia"/>
              </a:rPr>
              <a:t>B 130</a:t>
            </a:r>
          </a:p>
        </p:txBody>
      </p:sp>
      <p:sp>
        <p:nvSpPr>
          <p:cNvPr id="42" name="Rectangle 41"/>
          <p:cNvSpPr/>
          <p:nvPr userDrawn="1"/>
        </p:nvSpPr>
        <p:spPr>
          <a:xfrm>
            <a:off x="2116877" y="1989009"/>
            <a:ext cx="1173580" cy="72026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3" name="Rectangle 42"/>
          <p:cNvSpPr/>
          <p:nvPr userDrawn="1"/>
        </p:nvSpPr>
        <p:spPr>
          <a:xfrm>
            <a:off x="2157372" y="2010390"/>
            <a:ext cx="831879" cy="726609"/>
          </a:xfrm>
          <a:prstGeom prst="rect">
            <a:avLst/>
          </a:prstGeom>
        </p:spPr>
        <p:txBody>
          <a:bodyPr wrap="square">
            <a:spAutoFit/>
          </a:bodyPr>
          <a:lstStyle/>
          <a:p>
            <a:pPr>
              <a:spcAft>
                <a:spcPts val="200"/>
              </a:spcAft>
            </a:pPr>
            <a:r>
              <a:rPr lang="en-US" sz="1000" b="1" dirty="0">
                <a:solidFill>
                  <a:schemeClr val="bg1"/>
                </a:solidFill>
                <a:latin typeface="Rockwell"/>
                <a:cs typeface="Rockwell"/>
              </a:rPr>
              <a:t>Charcoal</a:t>
            </a:r>
          </a:p>
          <a:p>
            <a:pPr>
              <a:lnSpc>
                <a:spcPct val="110000"/>
              </a:lnSpc>
            </a:pPr>
            <a:r>
              <a:rPr lang="en-US" sz="900" dirty="0">
                <a:solidFill>
                  <a:schemeClr val="bg1"/>
                </a:solidFill>
                <a:latin typeface="Georgia"/>
                <a:cs typeface="Georgia"/>
              </a:rPr>
              <a:t>R. 91</a:t>
            </a:r>
          </a:p>
          <a:p>
            <a:pPr>
              <a:lnSpc>
                <a:spcPct val="110000"/>
              </a:lnSpc>
            </a:pPr>
            <a:r>
              <a:rPr lang="en-US" sz="900" dirty="0">
                <a:solidFill>
                  <a:schemeClr val="bg1"/>
                </a:solidFill>
                <a:latin typeface="Georgia"/>
                <a:cs typeface="Georgia"/>
              </a:rPr>
              <a:t>G. 103 </a:t>
            </a:r>
          </a:p>
          <a:p>
            <a:pPr>
              <a:lnSpc>
                <a:spcPct val="110000"/>
              </a:lnSpc>
            </a:pPr>
            <a:r>
              <a:rPr lang="en-US" sz="900" dirty="0">
                <a:solidFill>
                  <a:schemeClr val="bg1"/>
                </a:solidFill>
                <a:latin typeface="Georgia"/>
                <a:cs typeface="Georgia"/>
              </a:rPr>
              <a:t>B. 112</a:t>
            </a:r>
          </a:p>
        </p:txBody>
      </p:sp>
      <p:sp>
        <p:nvSpPr>
          <p:cNvPr id="44" name="Rectangle 43"/>
          <p:cNvSpPr/>
          <p:nvPr userDrawn="1"/>
        </p:nvSpPr>
        <p:spPr>
          <a:xfrm>
            <a:off x="3437293" y="1989009"/>
            <a:ext cx="1173580" cy="7202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5" name="Rectangle 44"/>
          <p:cNvSpPr/>
          <p:nvPr userDrawn="1"/>
        </p:nvSpPr>
        <p:spPr>
          <a:xfrm>
            <a:off x="3477788" y="2010390"/>
            <a:ext cx="962130" cy="660694"/>
          </a:xfrm>
          <a:prstGeom prst="rect">
            <a:avLst/>
          </a:prstGeom>
        </p:spPr>
        <p:txBody>
          <a:bodyPr wrap="square">
            <a:spAutoFit/>
          </a:bodyPr>
          <a:lstStyle/>
          <a:p>
            <a:pPr>
              <a:spcAft>
                <a:spcPts val="200"/>
              </a:spcAft>
            </a:pPr>
            <a:r>
              <a:rPr lang="en-US" sz="900" b="1" dirty="0">
                <a:solidFill>
                  <a:schemeClr val="bg1"/>
                </a:solidFill>
                <a:latin typeface="Rockwell"/>
                <a:cs typeface="Rockwell"/>
              </a:rPr>
              <a:t>Red</a:t>
            </a:r>
          </a:p>
          <a:p>
            <a:pPr>
              <a:lnSpc>
                <a:spcPct val="110000"/>
              </a:lnSpc>
            </a:pPr>
            <a:r>
              <a:rPr lang="en-US" sz="800" dirty="0">
                <a:solidFill>
                  <a:schemeClr val="bg1"/>
                </a:solidFill>
                <a:latin typeface="Georgia"/>
                <a:cs typeface="Georgia"/>
              </a:rPr>
              <a:t>R. 210</a:t>
            </a:r>
          </a:p>
          <a:p>
            <a:pPr>
              <a:lnSpc>
                <a:spcPct val="110000"/>
              </a:lnSpc>
            </a:pPr>
            <a:r>
              <a:rPr lang="en-US" sz="800" dirty="0">
                <a:solidFill>
                  <a:schemeClr val="bg1"/>
                </a:solidFill>
                <a:latin typeface="Georgia"/>
                <a:cs typeface="Georgia"/>
              </a:rPr>
              <a:t>G. 25 </a:t>
            </a:r>
          </a:p>
          <a:p>
            <a:pPr>
              <a:lnSpc>
                <a:spcPct val="110000"/>
              </a:lnSpc>
            </a:pPr>
            <a:r>
              <a:rPr lang="en-US" sz="800" dirty="0">
                <a:solidFill>
                  <a:schemeClr val="bg1"/>
                </a:solidFill>
                <a:latin typeface="Georgia"/>
                <a:cs typeface="Georgia"/>
              </a:rPr>
              <a:t>B. 18</a:t>
            </a:r>
          </a:p>
        </p:txBody>
      </p:sp>
      <p:sp>
        <p:nvSpPr>
          <p:cNvPr id="46" name="Rectangle 45"/>
          <p:cNvSpPr/>
          <p:nvPr userDrawn="1"/>
        </p:nvSpPr>
        <p:spPr>
          <a:xfrm>
            <a:off x="4757709" y="1989009"/>
            <a:ext cx="1173580" cy="7202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47" name="Rectangle 46"/>
          <p:cNvSpPr/>
          <p:nvPr userDrawn="1"/>
        </p:nvSpPr>
        <p:spPr>
          <a:xfrm>
            <a:off x="4798204" y="2010390"/>
            <a:ext cx="962130" cy="660694"/>
          </a:xfrm>
          <a:prstGeom prst="rect">
            <a:avLst/>
          </a:prstGeom>
        </p:spPr>
        <p:txBody>
          <a:bodyPr wrap="square">
            <a:spAutoFit/>
          </a:bodyPr>
          <a:lstStyle/>
          <a:p>
            <a:pPr>
              <a:spcAft>
                <a:spcPts val="200"/>
              </a:spcAft>
            </a:pPr>
            <a:r>
              <a:rPr lang="en-US" sz="900" b="1" dirty="0">
                <a:solidFill>
                  <a:schemeClr val="bg1"/>
                </a:solidFill>
                <a:latin typeface="Rockwell"/>
                <a:cs typeface="Rockwell"/>
              </a:rPr>
              <a:t>Yellow</a:t>
            </a:r>
          </a:p>
          <a:p>
            <a:pPr>
              <a:lnSpc>
                <a:spcPct val="110000"/>
              </a:lnSpc>
            </a:pPr>
            <a:r>
              <a:rPr lang="en-US" sz="800" dirty="0">
                <a:solidFill>
                  <a:schemeClr val="bg1"/>
                </a:solidFill>
                <a:latin typeface="Georgia"/>
                <a:cs typeface="Georgia"/>
              </a:rPr>
              <a:t>R. 250</a:t>
            </a:r>
          </a:p>
          <a:p>
            <a:pPr>
              <a:lnSpc>
                <a:spcPct val="110000"/>
              </a:lnSpc>
            </a:pPr>
            <a:r>
              <a:rPr lang="en-US" sz="800" dirty="0">
                <a:solidFill>
                  <a:schemeClr val="bg1"/>
                </a:solidFill>
                <a:latin typeface="Georgia"/>
                <a:cs typeface="Georgia"/>
              </a:rPr>
              <a:t>G. 215 </a:t>
            </a:r>
          </a:p>
          <a:p>
            <a:pPr>
              <a:lnSpc>
                <a:spcPct val="110000"/>
              </a:lnSpc>
            </a:pPr>
            <a:r>
              <a:rPr lang="en-US" sz="800" dirty="0">
                <a:solidFill>
                  <a:schemeClr val="bg1"/>
                </a:solidFill>
                <a:latin typeface="Georgia"/>
                <a:cs typeface="Georgia"/>
              </a:rPr>
              <a:t>B. 0</a:t>
            </a:r>
          </a:p>
        </p:txBody>
      </p:sp>
      <p:sp>
        <p:nvSpPr>
          <p:cNvPr id="16"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17" name="Bild 16" descr="GABC_Logo_RGB7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2464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rotWithShape="1">
            <a:blip r:embed="rId3"/>
            <a:stretch>
              <a:fillRect/>
            </a:stretch>
          </a:blipFill>
        </p:spPr>
      </p:pic>
      <p:sp>
        <p:nvSpPr>
          <p:cNvPr id="5" name="Title 2"/>
          <p:cNvSpPr txBox="1">
            <a:spLocks/>
          </p:cNvSpPr>
          <p:nvPr userDrawn="1"/>
        </p:nvSpPr>
        <p:spPr>
          <a:xfrm>
            <a:off x="0" y="2882708"/>
            <a:ext cx="9144000" cy="942167"/>
          </a:xfrm>
          <a:prstGeom prst="rect">
            <a:avLst/>
          </a:prstGeom>
          <a:effectLst>
            <a:outerShdw blurRad="50800" dist="38100" dir="2700000" algn="tl" rotWithShape="0">
              <a:srgbClr val="000000">
                <a:alpha val="29000"/>
              </a:srgbClr>
            </a:outerShdw>
          </a:effectLst>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n-US" sz="4800" b="1" i="0" dirty="0">
                <a:solidFill>
                  <a:schemeClr val="bg1"/>
                </a:solidFill>
                <a:latin typeface="Arial"/>
                <a:cs typeface="Arial"/>
              </a:rPr>
              <a:t>Large short text overlay</a:t>
            </a:r>
          </a:p>
        </p:txBody>
      </p:sp>
      <p:sp>
        <p:nvSpPr>
          <p:cNvPr id="12"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13" name="Bild 12" descr="GABC_Logo_RGB72.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45082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8" name="Bild 7"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152406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Grey">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Bild 2" descr="GABC_Logo_RGBneg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60207"/>
            <a:ext cx="1039647" cy="194593"/>
          </a:xfrm>
          <a:prstGeom prst="rect">
            <a:avLst/>
          </a:prstGeom>
        </p:spPr>
      </p:pic>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sp>
        <p:nvSpPr>
          <p:cNvPr id="5" name="Title 1"/>
          <p:cNvSpPr>
            <a:spLocks noGrp="1"/>
          </p:cNvSpPr>
          <p:nvPr>
            <p:ph type="ctrTitle" hasCustomPrompt="1"/>
          </p:nvPr>
        </p:nvSpPr>
        <p:spPr>
          <a:xfrm>
            <a:off x="0" y="1950616"/>
            <a:ext cx="9143999" cy="2426330"/>
          </a:xfrm>
          <a:prstGeom prst="rect">
            <a:avLst/>
          </a:prstGeom>
        </p:spPr>
        <p:txBody>
          <a:bodyPr anchor="ctr"/>
          <a:lstStyle>
            <a:lvl1pPr>
              <a:defRPr sz="6000" b="1" i="0">
                <a:solidFill>
                  <a:srgbClr val="FFFFFF"/>
                </a:solidFill>
                <a:latin typeface="Arial"/>
                <a:cs typeface="Arial"/>
              </a:defRPr>
            </a:lvl1pPr>
          </a:lstStyle>
          <a:p>
            <a:r>
              <a:rPr lang="en-GB" dirty="0"/>
              <a:t>Click to edit master</a:t>
            </a:r>
            <a:endParaRPr lang="en-US" dirty="0"/>
          </a:p>
        </p:txBody>
      </p:sp>
    </p:spTree>
    <p:extLst>
      <p:ext uri="{BB962C8B-B14F-4D97-AF65-F5344CB8AC3E}">
        <p14:creationId xmlns:p14="http://schemas.microsoft.com/office/powerpoint/2010/main" val="227374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Divider -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sp>
        <p:nvSpPr>
          <p:cNvPr id="5" name="Title 1"/>
          <p:cNvSpPr>
            <a:spLocks noGrp="1"/>
          </p:cNvSpPr>
          <p:nvPr>
            <p:ph type="ctrTitle" hasCustomPrompt="1"/>
          </p:nvPr>
        </p:nvSpPr>
        <p:spPr>
          <a:xfrm>
            <a:off x="0" y="1950616"/>
            <a:ext cx="9143999" cy="2426330"/>
          </a:xfrm>
          <a:prstGeom prst="rect">
            <a:avLst/>
          </a:prstGeom>
        </p:spPr>
        <p:txBody>
          <a:bodyPr anchor="ctr"/>
          <a:lstStyle>
            <a:lvl1pPr>
              <a:defRPr sz="6000" b="1" i="0">
                <a:solidFill>
                  <a:srgbClr val="FFFFFF"/>
                </a:solidFill>
                <a:latin typeface="Arial"/>
                <a:cs typeface="Arial"/>
              </a:defRPr>
            </a:lvl1pPr>
          </a:lstStyle>
          <a:p>
            <a:r>
              <a:rPr lang="en-GB" dirty="0"/>
              <a:t>Click to edit master</a:t>
            </a:r>
            <a:endParaRPr lang="en-US" dirty="0"/>
          </a:p>
        </p:txBody>
      </p:sp>
      <p:pic>
        <p:nvPicPr>
          <p:cNvPr id="6" name="Bild 5" descr="GABC_Logo_RGBneg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60207"/>
            <a:ext cx="1039647" cy="194593"/>
          </a:xfrm>
          <a:prstGeom prst="rect">
            <a:avLst/>
          </a:prstGeom>
        </p:spPr>
      </p:pic>
    </p:spTree>
    <p:extLst>
      <p:ext uri="{BB962C8B-B14F-4D97-AF65-F5344CB8AC3E}">
        <p14:creationId xmlns:p14="http://schemas.microsoft.com/office/powerpoint/2010/main" val="92124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Divider - Yellow">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sp>
        <p:nvSpPr>
          <p:cNvPr id="5" name="Title 1"/>
          <p:cNvSpPr>
            <a:spLocks noGrp="1"/>
          </p:cNvSpPr>
          <p:nvPr>
            <p:ph type="ctrTitle" hasCustomPrompt="1"/>
          </p:nvPr>
        </p:nvSpPr>
        <p:spPr>
          <a:xfrm>
            <a:off x="0" y="1950616"/>
            <a:ext cx="9143999" cy="2426330"/>
          </a:xfrm>
          <a:prstGeom prst="rect">
            <a:avLst/>
          </a:prstGeom>
        </p:spPr>
        <p:txBody>
          <a:bodyPr anchor="ctr"/>
          <a:lstStyle>
            <a:lvl1pPr>
              <a:defRPr sz="6000" b="1" i="0">
                <a:solidFill>
                  <a:srgbClr val="FFFFFF"/>
                </a:solidFill>
                <a:latin typeface="Arial"/>
                <a:cs typeface="Arial"/>
              </a:defRPr>
            </a:lvl1pPr>
          </a:lstStyle>
          <a:p>
            <a:r>
              <a:rPr lang="en-GB" dirty="0"/>
              <a:t>Click to edit master</a:t>
            </a:r>
            <a:endParaRPr lang="en-US" dirty="0"/>
          </a:p>
        </p:txBody>
      </p:sp>
      <p:pic>
        <p:nvPicPr>
          <p:cNvPr id="2" name="Bild 1"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17041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18" name="Gerade Verbindung 24"/>
          <p:cNvCxnSpPr/>
          <p:nvPr userDrawn="1"/>
        </p:nvCxnSpPr>
        <p:spPr>
          <a:xfrm flipH="1">
            <a:off x="2058285" y="1964297"/>
            <a:ext cx="4532738" cy="0"/>
          </a:xfrm>
          <a:prstGeom prst="line">
            <a:avLst/>
          </a:prstGeom>
          <a:ln w="63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Gerade Verbindung 24"/>
          <p:cNvCxnSpPr/>
          <p:nvPr userDrawn="1"/>
        </p:nvCxnSpPr>
        <p:spPr>
          <a:xfrm flipH="1">
            <a:off x="2058287" y="2739318"/>
            <a:ext cx="1919415" cy="0"/>
          </a:xfrm>
          <a:prstGeom prst="line">
            <a:avLst/>
          </a:prstGeom>
          <a:ln w="63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0" name="Gerade Verbindung 24"/>
          <p:cNvCxnSpPr/>
          <p:nvPr userDrawn="1"/>
        </p:nvCxnSpPr>
        <p:spPr>
          <a:xfrm flipH="1">
            <a:off x="2058287" y="3503844"/>
            <a:ext cx="3787572" cy="0"/>
          </a:xfrm>
          <a:prstGeom prst="line">
            <a:avLst/>
          </a:prstGeom>
          <a:ln w="63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1" name="Gerade Verbindung 24"/>
          <p:cNvCxnSpPr/>
          <p:nvPr userDrawn="1"/>
        </p:nvCxnSpPr>
        <p:spPr>
          <a:xfrm flipH="1">
            <a:off x="2058288" y="4278865"/>
            <a:ext cx="2842998" cy="0"/>
          </a:xfrm>
          <a:prstGeom prst="line">
            <a:avLst/>
          </a:prstGeom>
          <a:ln w="63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7" name="Oval 6"/>
          <p:cNvSpPr/>
          <p:nvPr userDrawn="1"/>
        </p:nvSpPr>
        <p:spPr>
          <a:xfrm>
            <a:off x="1382415" y="1700645"/>
            <a:ext cx="534791" cy="532114"/>
          </a:xfrm>
          <a:prstGeom prst="ellipse">
            <a:avLst/>
          </a:prstGeom>
          <a:solidFill>
            <a:schemeClr val="accent1"/>
          </a:solidFill>
          <a:ln w="9525" cap="flat" cmpd="sng" algn="ctr">
            <a:noFill/>
            <a:prstDash val="solid"/>
          </a:ln>
          <a:effectLst/>
        </p:spPr>
        <p:txBody>
          <a:bodyPr lIns="91413" tIns="45707" rIns="91413" bIns="45707" rtlCol="0" anchor="ctr"/>
          <a:lstStyle/>
          <a:p>
            <a:pPr algn="ctr" defTabSz="914130">
              <a:defRPr/>
            </a:pPr>
            <a:endParaRPr lang="en-US" sz="1400" kern="0">
              <a:solidFill>
                <a:srgbClr val="7F7F7F"/>
              </a:solidFill>
              <a:latin typeface="Georgia"/>
              <a:cs typeface="Georgia"/>
            </a:endParaRPr>
          </a:p>
        </p:txBody>
      </p:sp>
      <p:sp>
        <p:nvSpPr>
          <p:cNvPr id="13" name="Rechteck 1"/>
          <p:cNvSpPr/>
          <p:nvPr userDrawn="1"/>
        </p:nvSpPr>
        <p:spPr>
          <a:xfrm>
            <a:off x="1382415" y="1597008"/>
            <a:ext cx="534791" cy="634962"/>
          </a:xfrm>
          <a:prstGeom prst="rect">
            <a:avLst/>
          </a:prstGeom>
        </p:spPr>
        <p:txBody>
          <a:bodyPr anchor="ctr"/>
          <a:lstStyle/>
          <a:p>
            <a:pPr algn="ctr">
              <a:lnSpc>
                <a:spcPct val="120000"/>
              </a:lnSpc>
              <a:spcBef>
                <a:spcPct val="20000"/>
              </a:spcBef>
            </a:pPr>
            <a:r>
              <a:rPr lang="en-US" sz="1600" dirty="0">
                <a:solidFill>
                  <a:schemeClr val="bg1"/>
                </a:solidFill>
                <a:latin typeface="Georgia"/>
                <a:ea typeface="+mj-ea"/>
                <a:cs typeface="Georgia"/>
              </a:rPr>
              <a:t>1</a:t>
            </a:r>
            <a:endParaRPr lang="en-US" sz="1000" dirty="0">
              <a:solidFill>
                <a:schemeClr val="bg1"/>
              </a:solidFill>
              <a:latin typeface="Georgia"/>
              <a:ea typeface="+mj-ea"/>
              <a:cs typeface="Georgia"/>
            </a:endParaRPr>
          </a:p>
        </p:txBody>
      </p:sp>
      <p:sp>
        <p:nvSpPr>
          <p:cNvPr id="14" name="Oval 13"/>
          <p:cNvSpPr/>
          <p:nvPr userDrawn="1"/>
        </p:nvSpPr>
        <p:spPr>
          <a:xfrm>
            <a:off x="1382415" y="2484099"/>
            <a:ext cx="534791" cy="532114"/>
          </a:xfrm>
          <a:prstGeom prst="ellipse">
            <a:avLst/>
          </a:prstGeom>
          <a:solidFill>
            <a:srgbClr val="325082"/>
          </a:solidFill>
          <a:ln w="9525" cap="flat" cmpd="sng" algn="ctr">
            <a:noFill/>
            <a:prstDash val="solid"/>
          </a:ln>
          <a:effectLst/>
        </p:spPr>
        <p:txBody>
          <a:bodyPr lIns="91413" tIns="45707" rIns="91413" bIns="45707" rtlCol="0" anchor="ctr"/>
          <a:lstStyle/>
          <a:p>
            <a:pPr algn="ctr" defTabSz="914130">
              <a:defRPr/>
            </a:pPr>
            <a:endParaRPr lang="en-US" sz="1400" kern="0">
              <a:solidFill>
                <a:srgbClr val="7F7F7F"/>
              </a:solidFill>
              <a:latin typeface="Georgia"/>
              <a:cs typeface="Georgia"/>
            </a:endParaRPr>
          </a:p>
        </p:txBody>
      </p:sp>
      <p:sp>
        <p:nvSpPr>
          <p:cNvPr id="15" name="Rechteck 1"/>
          <p:cNvSpPr/>
          <p:nvPr userDrawn="1"/>
        </p:nvSpPr>
        <p:spPr>
          <a:xfrm>
            <a:off x="1382415" y="2388228"/>
            <a:ext cx="534791" cy="634962"/>
          </a:xfrm>
          <a:prstGeom prst="rect">
            <a:avLst/>
          </a:prstGeom>
        </p:spPr>
        <p:txBody>
          <a:bodyPr anchor="ctr"/>
          <a:lstStyle/>
          <a:p>
            <a:pPr algn="ctr">
              <a:lnSpc>
                <a:spcPct val="120000"/>
              </a:lnSpc>
              <a:spcBef>
                <a:spcPct val="20000"/>
              </a:spcBef>
            </a:pPr>
            <a:r>
              <a:rPr lang="en-US" sz="1600" dirty="0">
                <a:solidFill>
                  <a:schemeClr val="bg1"/>
                </a:solidFill>
                <a:latin typeface="Georgia"/>
                <a:ea typeface="+mj-ea"/>
                <a:cs typeface="Georgia"/>
              </a:rPr>
              <a:t>2</a:t>
            </a:r>
          </a:p>
        </p:txBody>
      </p:sp>
      <p:sp>
        <p:nvSpPr>
          <p:cNvPr id="16" name="Oval 15"/>
          <p:cNvSpPr/>
          <p:nvPr userDrawn="1"/>
        </p:nvSpPr>
        <p:spPr>
          <a:xfrm>
            <a:off x="1382414" y="3257059"/>
            <a:ext cx="534790" cy="532114"/>
          </a:xfrm>
          <a:prstGeom prst="ellipse">
            <a:avLst/>
          </a:prstGeom>
          <a:solidFill>
            <a:srgbClr val="325082"/>
          </a:solidFill>
          <a:ln w="9525" cap="flat" cmpd="sng" algn="ctr">
            <a:noFill/>
            <a:prstDash val="solid"/>
          </a:ln>
          <a:effectLst/>
        </p:spPr>
        <p:txBody>
          <a:bodyPr lIns="91413" tIns="45707" rIns="91413" bIns="45707" rtlCol="0" anchor="ctr"/>
          <a:lstStyle/>
          <a:p>
            <a:pPr algn="ctr" defTabSz="914130">
              <a:defRPr/>
            </a:pPr>
            <a:endParaRPr lang="en-US" sz="1400" kern="0">
              <a:solidFill>
                <a:srgbClr val="7F7F7F"/>
              </a:solidFill>
              <a:latin typeface="Georgia"/>
              <a:cs typeface="Georgia"/>
            </a:endParaRPr>
          </a:p>
        </p:txBody>
      </p:sp>
      <p:sp>
        <p:nvSpPr>
          <p:cNvPr id="17" name="Rechteck 1"/>
          <p:cNvSpPr/>
          <p:nvPr userDrawn="1"/>
        </p:nvSpPr>
        <p:spPr>
          <a:xfrm>
            <a:off x="1382415" y="3141073"/>
            <a:ext cx="534791" cy="634962"/>
          </a:xfrm>
          <a:prstGeom prst="rect">
            <a:avLst/>
          </a:prstGeom>
        </p:spPr>
        <p:txBody>
          <a:bodyPr anchor="ctr"/>
          <a:lstStyle/>
          <a:p>
            <a:pPr algn="ctr">
              <a:lnSpc>
                <a:spcPct val="120000"/>
              </a:lnSpc>
              <a:spcBef>
                <a:spcPct val="20000"/>
              </a:spcBef>
            </a:pPr>
            <a:r>
              <a:rPr lang="en-US" sz="1400" dirty="0">
                <a:solidFill>
                  <a:schemeClr val="bg1"/>
                </a:solidFill>
                <a:latin typeface="Georgia"/>
                <a:ea typeface="+mj-ea"/>
                <a:cs typeface="Georgia"/>
              </a:rPr>
              <a:t>3</a:t>
            </a:r>
            <a:endParaRPr lang="en-US" sz="1000" dirty="0">
              <a:solidFill>
                <a:schemeClr val="bg1"/>
              </a:solidFill>
              <a:latin typeface="Georgia"/>
              <a:ea typeface="+mj-ea"/>
              <a:cs typeface="Georgia"/>
            </a:endParaRPr>
          </a:p>
        </p:txBody>
      </p:sp>
      <p:sp>
        <p:nvSpPr>
          <p:cNvPr id="22" name="Oval 21"/>
          <p:cNvSpPr/>
          <p:nvPr userDrawn="1"/>
        </p:nvSpPr>
        <p:spPr>
          <a:xfrm>
            <a:off x="1391935" y="4051009"/>
            <a:ext cx="534791" cy="532114"/>
          </a:xfrm>
          <a:prstGeom prst="ellipse">
            <a:avLst/>
          </a:prstGeom>
          <a:solidFill>
            <a:srgbClr val="325082"/>
          </a:solidFill>
          <a:ln w="9525" cap="flat" cmpd="sng" algn="ctr">
            <a:noFill/>
            <a:prstDash val="solid"/>
          </a:ln>
          <a:effectLst/>
        </p:spPr>
        <p:txBody>
          <a:bodyPr lIns="91413" tIns="45707" rIns="91413" bIns="45707" rtlCol="0" anchor="ctr"/>
          <a:lstStyle/>
          <a:p>
            <a:pPr algn="ctr" defTabSz="914130"/>
            <a:endParaRPr lang="en-US" sz="1400" kern="0">
              <a:solidFill>
                <a:srgbClr val="7F7F7F"/>
              </a:solidFill>
              <a:latin typeface="Georgia"/>
              <a:cs typeface="Georgia"/>
            </a:endParaRPr>
          </a:p>
        </p:txBody>
      </p:sp>
      <p:sp>
        <p:nvSpPr>
          <p:cNvPr id="23" name="Rechteck 1"/>
          <p:cNvSpPr/>
          <p:nvPr userDrawn="1"/>
        </p:nvSpPr>
        <p:spPr>
          <a:xfrm>
            <a:off x="1382415" y="3925400"/>
            <a:ext cx="534791" cy="634962"/>
          </a:xfrm>
          <a:prstGeom prst="rect">
            <a:avLst/>
          </a:prstGeom>
        </p:spPr>
        <p:txBody>
          <a:bodyPr anchor="ctr"/>
          <a:lstStyle/>
          <a:p>
            <a:pPr algn="ctr">
              <a:lnSpc>
                <a:spcPct val="120000"/>
              </a:lnSpc>
              <a:spcBef>
                <a:spcPct val="20000"/>
              </a:spcBef>
            </a:pPr>
            <a:r>
              <a:rPr lang="en-US" sz="1600" dirty="0">
                <a:solidFill>
                  <a:schemeClr val="bg1"/>
                </a:solidFill>
                <a:latin typeface="Georgia"/>
                <a:ea typeface="+mj-ea"/>
                <a:cs typeface="Georgia"/>
              </a:rPr>
              <a:t>4</a:t>
            </a:r>
          </a:p>
        </p:txBody>
      </p:sp>
      <p:sp>
        <p:nvSpPr>
          <p:cNvPr id="25" name="Rechteck 1"/>
          <p:cNvSpPr/>
          <p:nvPr/>
        </p:nvSpPr>
        <p:spPr>
          <a:xfrm>
            <a:off x="5014220" y="1748084"/>
            <a:ext cx="2862295" cy="364848"/>
          </a:xfrm>
          <a:prstGeom prst="rect">
            <a:avLst/>
          </a:prstGeom>
        </p:spPr>
        <p:txBody>
          <a:bodyPr anchor="ctr"/>
          <a:lstStyle/>
          <a:p>
            <a:pPr algn="r">
              <a:lnSpc>
                <a:spcPct val="120000"/>
              </a:lnSpc>
              <a:spcBef>
                <a:spcPct val="20000"/>
              </a:spcBef>
            </a:pPr>
            <a:r>
              <a:rPr lang="en-US" sz="2200" dirty="0">
                <a:solidFill>
                  <a:srgbClr val="9EA2A2"/>
                </a:solidFill>
                <a:latin typeface="Georgia"/>
                <a:ea typeface="+mj-ea"/>
                <a:cs typeface="Georgia"/>
              </a:rPr>
              <a:t>Section 1</a:t>
            </a:r>
          </a:p>
        </p:txBody>
      </p:sp>
      <p:sp>
        <p:nvSpPr>
          <p:cNvPr id="26" name="Rechteck 1"/>
          <p:cNvSpPr/>
          <p:nvPr/>
        </p:nvSpPr>
        <p:spPr>
          <a:xfrm>
            <a:off x="3494918" y="2523105"/>
            <a:ext cx="4381597" cy="364848"/>
          </a:xfrm>
          <a:prstGeom prst="rect">
            <a:avLst/>
          </a:prstGeom>
        </p:spPr>
        <p:txBody>
          <a:bodyPr anchor="ctr"/>
          <a:lstStyle/>
          <a:p>
            <a:pPr algn="r">
              <a:lnSpc>
                <a:spcPct val="120000"/>
              </a:lnSpc>
              <a:spcBef>
                <a:spcPct val="20000"/>
              </a:spcBef>
            </a:pPr>
            <a:r>
              <a:rPr lang="en-US" sz="2200" dirty="0">
                <a:solidFill>
                  <a:srgbClr val="9EA2A2"/>
                </a:solidFill>
                <a:latin typeface="Georgia"/>
                <a:ea typeface="+mj-ea"/>
                <a:cs typeface="Georgia"/>
              </a:rPr>
              <a:t>Font size no smaller than 14pt</a:t>
            </a:r>
          </a:p>
        </p:txBody>
      </p:sp>
      <p:sp>
        <p:nvSpPr>
          <p:cNvPr id="27" name="Rechteck 1"/>
          <p:cNvSpPr/>
          <p:nvPr/>
        </p:nvSpPr>
        <p:spPr>
          <a:xfrm>
            <a:off x="4575571" y="3287631"/>
            <a:ext cx="3300943" cy="364848"/>
          </a:xfrm>
          <a:prstGeom prst="rect">
            <a:avLst/>
          </a:prstGeom>
        </p:spPr>
        <p:txBody>
          <a:bodyPr anchor="ctr"/>
          <a:lstStyle/>
          <a:p>
            <a:pPr algn="r">
              <a:lnSpc>
                <a:spcPct val="120000"/>
              </a:lnSpc>
              <a:spcBef>
                <a:spcPct val="20000"/>
              </a:spcBef>
            </a:pPr>
            <a:r>
              <a:rPr lang="en-US" sz="2200" dirty="0">
                <a:solidFill>
                  <a:srgbClr val="9EA2A2"/>
                </a:solidFill>
                <a:latin typeface="Georgia"/>
                <a:ea typeface="+mj-ea"/>
                <a:cs typeface="Georgia"/>
              </a:rPr>
              <a:t>Centre on page</a:t>
            </a:r>
          </a:p>
        </p:txBody>
      </p:sp>
      <p:sp>
        <p:nvSpPr>
          <p:cNvPr id="28" name="Rechteck 1"/>
          <p:cNvSpPr/>
          <p:nvPr/>
        </p:nvSpPr>
        <p:spPr>
          <a:xfrm>
            <a:off x="4103645" y="4056301"/>
            <a:ext cx="3772870" cy="364848"/>
          </a:xfrm>
          <a:prstGeom prst="rect">
            <a:avLst/>
          </a:prstGeom>
        </p:spPr>
        <p:txBody>
          <a:bodyPr anchor="ctr"/>
          <a:lstStyle/>
          <a:p>
            <a:pPr algn="r">
              <a:lnSpc>
                <a:spcPct val="120000"/>
              </a:lnSpc>
              <a:spcBef>
                <a:spcPct val="20000"/>
              </a:spcBef>
            </a:pPr>
            <a:r>
              <a:rPr lang="en-US" sz="2200" dirty="0">
                <a:solidFill>
                  <a:srgbClr val="9EA2A2"/>
                </a:solidFill>
                <a:latin typeface="Georgia"/>
                <a:ea typeface="+mj-ea"/>
                <a:cs typeface="Georgia"/>
              </a:rPr>
              <a:t>Keep text right aligned</a:t>
            </a:r>
          </a:p>
        </p:txBody>
      </p:sp>
      <p:sp>
        <p:nvSpPr>
          <p:cNvPr id="24"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29" name="Bild 28"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369839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_ Titl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0" y="1572749"/>
            <a:ext cx="9144000" cy="3486731"/>
          </a:xfrm>
          <a:prstGeom prst="rect">
            <a:avLst/>
          </a:prstGeom>
        </p:spPr>
        <p:txBody>
          <a:bodyPr anchor="ctr"/>
          <a:lstStyle>
            <a:lvl1pPr>
              <a:defRPr sz="4800" b="0" i="0">
                <a:solidFill>
                  <a:schemeClr val="accent1"/>
                </a:solidFill>
                <a:latin typeface="Georgia"/>
                <a:cs typeface="Georgia"/>
              </a:defRPr>
            </a:lvl1pPr>
          </a:lstStyle>
          <a:p>
            <a:r>
              <a:rPr lang="en-GB" dirty="0"/>
              <a:t>Click to edit Master</a:t>
            </a:r>
            <a:endParaRPr lang="en-US" dirty="0"/>
          </a:p>
        </p:txBody>
      </p:sp>
      <p:sp>
        <p:nvSpPr>
          <p:cNvPr id="5"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6" name="Bild 5"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84438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_Title/Statem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sp>
        <p:nvSpPr>
          <p:cNvPr id="5" name="Title 1"/>
          <p:cNvSpPr>
            <a:spLocks noGrp="1"/>
          </p:cNvSpPr>
          <p:nvPr>
            <p:ph type="ctrTitle" hasCustomPrompt="1"/>
          </p:nvPr>
        </p:nvSpPr>
        <p:spPr>
          <a:xfrm>
            <a:off x="0" y="1950616"/>
            <a:ext cx="9143999" cy="2426330"/>
          </a:xfrm>
          <a:prstGeom prst="rect">
            <a:avLst/>
          </a:prstGeom>
        </p:spPr>
        <p:txBody>
          <a:bodyPr anchor="ctr"/>
          <a:lstStyle>
            <a:lvl1pPr>
              <a:defRPr sz="4800" b="0" i="0">
                <a:solidFill>
                  <a:srgbClr val="FFFFFF"/>
                </a:solidFill>
                <a:latin typeface="Georgia"/>
                <a:cs typeface="Georgia"/>
              </a:defRPr>
            </a:lvl1pPr>
          </a:lstStyle>
          <a:p>
            <a:r>
              <a:rPr lang="en-GB" dirty="0"/>
              <a:t>Click to edit master</a:t>
            </a:r>
            <a:endParaRPr lang="en-US" dirty="0"/>
          </a:p>
        </p:txBody>
      </p:sp>
      <p:pic>
        <p:nvPicPr>
          <p:cNvPr id="6" name="Bild 5" descr="GABC_Logo_RGBneg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60207"/>
            <a:ext cx="1039647" cy="194593"/>
          </a:xfrm>
          <a:prstGeom prst="rect">
            <a:avLst/>
          </a:prstGeom>
        </p:spPr>
      </p:pic>
    </p:spTree>
    <p:extLst>
      <p:ext uri="{BB962C8B-B14F-4D97-AF65-F5344CB8AC3E}">
        <p14:creationId xmlns:p14="http://schemas.microsoft.com/office/powerpoint/2010/main" val="327683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Heavy Content 1 - Centre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685800" y="1624725"/>
            <a:ext cx="7772400" cy="427760"/>
          </a:xfrm>
          <a:prstGeom prst="rect">
            <a:avLst/>
          </a:prstGeom>
        </p:spPr>
        <p:txBody>
          <a:bodyPr vert="horz" anchor="t"/>
          <a:lstStyle>
            <a:lvl1pPr marL="0" indent="0" algn="ctr">
              <a:spcBef>
                <a:spcPts val="0"/>
              </a:spcBef>
              <a:buNone/>
              <a:defRPr sz="2400" b="1" i="0" baseline="0">
                <a:solidFill>
                  <a:srgbClr val="325082"/>
                </a:solidFill>
                <a:latin typeface="Arial"/>
                <a:cs typeface="Arial"/>
              </a:defRPr>
            </a:lvl1pPr>
            <a:lvl2pPr marL="457200" indent="0" algn="ctr">
              <a:spcBef>
                <a:spcPts val="0"/>
              </a:spcBef>
              <a:buNone/>
              <a:defRPr sz="1200">
                <a:solidFill>
                  <a:srgbClr val="B3B4B8"/>
                </a:solidFill>
                <a:latin typeface="Georgia"/>
                <a:cs typeface="Georgia"/>
              </a:defRPr>
            </a:lvl2pPr>
            <a:lvl3pPr algn="ctr">
              <a:defRPr/>
            </a:lvl3pPr>
            <a:lvl4pPr algn="ctr">
              <a:defRPr/>
            </a:lvl4pPr>
            <a:lvl5pPr algn="ctr">
              <a:defRPr/>
            </a:lvl5pPr>
          </a:lstStyle>
          <a:p>
            <a:pPr lvl="0"/>
            <a:r>
              <a:rPr lang="en-GB" dirty="0"/>
              <a:t>Text heavy slide 1. Arial Bold 24pt heading.</a:t>
            </a:r>
          </a:p>
        </p:txBody>
      </p:sp>
      <p:sp>
        <p:nvSpPr>
          <p:cNvPr id="9" name="Text Placeholder 9"/>
          <p:cNvSpPr>
            <a:spLocks noGrp="1"/>
          </p:cNvSpPr>
          <p:nvPr>
            <p:ph type="body" sz="quarter" idx="11" hasCustomPrompt="1"/>
          </p:nvPr>
        </p:nvSpPr>
        <p:spPr>
          <a:xfrm>
            <a:off x="1028536" y="2056207"/>
            <a:ext cx="7125464" cy="2533250"/>
          </a:xfrm>
          <a:prstGeom prst="rect">
            <a:avLst/>
          </a:prstGeom>
        </p:spPr>
        <p:txBody>
          <a:bodyPr anchor="t"/>
          <a:lstStyle>
            <a:lvl1pPr marL="0" indent="0" algn="ctr">
              <a:lnSpc>
                <a:spcPct val="120000"/>
              </a:lnSpc>
              <a:spcBef>
                <a:spcPct val="0"/>
              </a:spcBef>
              <a:buFontTx/>
              <a:buNone/>
              <a:defRPr lang="en-GB" sz="1600" b="0" i="0" baseline="0" dirty="0" smtClean="0">
                <a:solidFill>
                  <a:srgbClr val="9EA2A2"/>
                </a:solidFill>
                <a:latin typeface="Georgia"/>
                <a:ea typeface="+mj-ea"/>
                <a:cs typeface="Georgia"/>
              </a:defRPr>
            </a:lvl1pPr>
          </a:lstStyle>
          <a:p>
            <a:pPr marL="0" lvl="0" algn="ctr">
              <a:spcBef>
                <a:spcPct val="0"/>
              </a:spcBef>
              <a:buNone/>
            </a:pPr>
            <a:r>
              <a:rPr lang="en-GB" dirty="0"/>
              <a:t>Approx. 700 characters over 2 paragraphs, centred on page. </a:t>
            </a:r>
            <a:r>
              <a:rPr lang="en-GB" dirty="0" err="1"/>
              <a:t>Consectetur</a:t>
            </a:r>
            <a:r>
              <a:rPr lang="en-GB" dirty="0"/>
              <a:t> </a:t>
            </a:r>
            <a:r>
              <a:rPr lang="en-GB" dirty="0" err="1"/>
              <a:t>donec</a:t>
            </a:r>
            <a:r>
              <a:rPr lang="en-GB" dirty="0"/>
              <a:t> </a:t>
            </a:r>
            <a:r>
              <a:rPr lang="en-GB" dirty="0" err="1"/>
              <a:t>varius</a:t>
            </a:r>
            <a:r>
              <a:rPr lang="en-GB" dirty="0"/>
              <a:t> ante </a:t>
            </a:r>
            <a:r>
              <a:rPr lang="en-GB" dirty="0" err="1"/>
              <a:t>eget</a:t>
            </a:r>
            <a:r>
              <a:rPr lang="en-GB" dirty="0"/>
              <a:t> </a:t>
            </a:r>
            <a:r>
              <a:rPr lang="en-GB" dirty="0" err="1"/>
              <a:t>arcu</a:t>
            </a:r>
            <a:r>
              <a:rPr lang="en-GB" dirty="0"/>
              <a:t> </a:t>
            </a:r>
            <a:r>
              <a:rPr lang="en-GB" dirty="0" err="1"/>
              <a:t>posuere</a:t>
            </a:r>
            <a:r>
              <a:rPr lang="en-GB" dirty="0"/>
              <a:t>, a </a:t>
            </a:r>
            <a:r>
              <a:rPr lang="en-GB" dirty="0" err="1"/>
              <a:t>facilisis</a:t>
            </a:r>
            <a:r>
              <a:rPr lang="en-GB" dirty="0"/>
              <a:t> </a:t>
            </a:r>
            <a:r>
              <a:rPr lang="en-GB" dirty="0" err="1"/>
              <a:t>libero</a:t>
            </a:r>
            <a:r>
              <a:rPr lang="en-GB" dirty="0"/>
              <a:t> </a:t>
            </a:r>
            <a:r>
              <a:rPr lang="en-GB" dirty="0" err="1"/>
              <a:t>aliquet</a:t>
            </a:r>
            <a:r>
              <a:rPr lang="en-GB" dirty="0"/>
              <a:t>. </a:t>
            </a:r>
            <a:r>
              <a:rPr lang="en-GB" dirty="0" err="1"/>
              <a:t>Aliquam</a:t>
            </a:r>
            <a:r>
              <a:rPr lang="en-GB" dirty="0"/>
              <a:t> </a:t>
            </a:r>
            <a:r>
              <a:rPr lang="en-GB" dirty="0" err="1"/>
              <a:t>varius</a:t>
            </a:r>
            <a:r>
              <a:rPr lang="en-GB" dirty="0"/>
              <a:t> </a:t>
            </a:r>
            <a:r>
              <a:rPr lang="en-GB" dirty="0" err="1"/>
              <a:t>congue</a:t>
            </a:r>
            <a:r>
              <a:rPr lang="en-GB" dirty="0"/>
              <a:t> magna vitae </a:t>
            </a:r>
            <a:r>
              <a:rPr lang="en-GB" dirty="0" err="1"/>
              <a:t>dapibus</a:t>
            </a:r>
            <a:r>
              <a:rPr lang="en-GB" dirty="0"/>
              <a:t>. </a:t>
            </a:r>
            <a:r>
              <a:rPr lang="en-GB" dirty="0" err="1"/>
              <a:t>Aliquam</a:t>
            </a:r>
            <a:r>
              <a:rPr lang="en-GB" dirty="0"/>
              <a:t> </a:t>
            </a:r>
            <a:r>
              <a:rPr lang="en-GB" dirty="0" err="1"/>
              <a:t>tincidunt</a:t>
            </a:r>
            <a:r>
              <a:rPr lang="en-GB" dirty="0"/>
              <a:t> </a:t>
            </a:r>
            <a:r>
              <a:rPr lang="en-GB" dirty="0" err="1"/>
              <a:t>consequat</a:t>
            </a:r>
            <a:r>
              <a:rPr lang="en-GB" dirty="0"/>
              <a:t> </a:t>
            </a:r>
            <a:r>
              <a:rPr lang="en-GB" dirty="0" err="1"/>
              <a:t>orci</a:t>
            </a:r>
            <a:r>
              <a:rPr lang="en-GB" dirty="0"/>
              <a:t>, </a:t>
            </a:r>
            <a:r>
              <a:rPr lang="en-GB" dirty="0" err="1"/>
              <a:t>sed</a:t>
            </a:r>
            <a:r>
              <a:rPr lang="en-GB" dirty="0"/>
              <a:t> </a:t>
            </a:r>
            <a:r>
              <a:rPr lang="en-GB" dirty="0" err="1"/>
              <a:t>euismod</a:t>
            </a:r>
            <a:r>
              <a:rPr lang="en-GB" dirty="0"/>
              <a:t> </a:t>
            </a:r>
            <a:r>
              <a:rPr lang="en-GB" dirty="0" err="1"/>
              <a:t>neque</a:t>
            </a:r>
            <a:r>
              <a:rPr lang="en-GB" dirty="0"/>
              <a:t> </a:t>
            </a:r>
            <a:r>
              <a:rPr lang="en-GB" dirty="0" err="1"/>
              <a:t>tincidunt</a:t>
            </a:r>
            <a:r>
              <a:rPr lang="en-GB" dirty="0"/>
              <a:t> et. </a:t>
            </a:r>
            <a:r>
              <a:rPr lang="en-GB" dirty="0" err="1"/>
              <a:t>Phasellus</a:t>
            </a:r>
            <a:r>
              <a:rPr lang="en-GB" dirty="0"/>
              <a:t> </a:t>
            </a:r>
            <a:r>
              <a:rPr lang="en-GB" dirty="0" err="1"/>
              <a:t>iaculis</a:t>
            </a:r>
            <a:r>
              <a:rPr lang="en-GB" dirty="0"/>
              <a:t> id dui </a:t>
            </a:r>
            <a:r>
              <a:rPr lang="en-GB" dirty="0" err="1"/>
              <a:t>ornare</a:t>
            </a:r>
            <a:r>
              <a:rPr lang="en-GB" dirty="0"/>
              <a:t> </a:t>
            </a:r>
            <a:r>
              <a:rPr lang="en-GB" dirty="0" err="1"/>
              <a:t>volutpat</a:t>
            </a:r>
            <a:r>
              <a:rPr lang="en-GB" dirty="0"/>
              <a:t>. </a:t>
            </a:r>
            <a:r>
              <a:rPr lang="en-GB" dirty="0" err="1"/>
              <a:t>Quisque</a:t>
            </a:r>
            <a:r>
              <a:rPr lang="en-GB" dirty="0"/>
              <a:t> </a:t>
            </a:r>
            <a:r>
              <a:rPr lang="en-GB" dirty="0" err="1"/>
              <a:t>fermentum</a:t>
            </a:r>
            <a:r>
              <a:rPr lang="en-GB" dirty="0"/>
              <a:t> ac </a:t>
            </a:r>
            <a:r>
              <a:rPr lang="en-GB" dirty="0" err="1"/>
              <a:t>sem</a:t>
            </a:r>
            <a:r>
              <a:rPr lang="en-GB" dirty="0"/>
              <a:t> </a:t>
            </a:r>
            <a:r>
              <a:rPr lang="en-GB" dirty="0" err="1"/>
              <a:t>sed</a:t>
            </a:r>
            <a:r>
              <a:rPr lang="en-GB" dirty="0"/>
              <a:t> </a:t>
            </a:r>
            <a:r>
              <a:rPr lang="en-GB" dirty="0" err="1"/>
              <a:t>luctus</a:t>
            </a:r>
            <a:r>
              <a:rPr lang="en-GB" dirty="0"/>
              <a:t>. </a:t>
            </a:r>
            <a:r>
              <a:rPr lang="en-GB" dirty="0" err="1"/>
              <a:t>Phasellus</a:t>
            </a:r>
            <a:r>
              <a:rPr lang="en-GB" dirty="0"/>
              <a:t> </a:t>
            </a:r>
            <a:r>
              <a:rPr lang="en-GB" dirty="0" err="1"/>
              <a:t>interdum</a:t>
            </a:r>
            <a:r>
              <a:rPr lang="en-GB" dirty="0"/>
              <a:t> </a:t>
            </a:r>
            <a:r>
              <a:rPr lang="en-GB" dirty="0" err="1"/>
              <a:t>ipsum</a:t>
            </a:r>
            <a:r>
              <a:rPr lang="en-GB" dirty="0"/>
              <a:t> </a:t>
            </a:r>
            <a:r>
              <a:rPr lang="en-GB" dirty="0" err="1"/>
              <a:t>mauris</a:t>
            </a:r>
            <a:r>
              <a:rPr lang="en-GB" dirty="0"/>
              <a:t>, a </a:t>
            </a:r>
            <a:r>
              <a:rPr lang="en-GB" dirty="0" err="1"/>
              <a:t>adipiscing</a:t>
            </a:r>
            <a:r>
              <a:rPr lang="en-GB" dirty="0"/>
              <a:t> </a:t>
            </a:r>
            <a:r>
              <a:rPr lang="en-GB" dirty="0" err="1"/>
              <a:t>lectus</a:t>
            </a:r>
            <a:r>
              <a:rPr lang="en-GB" dirty="0"/>
              <a:t> </a:t>
            </a:r>
            <a:r>
              <a:rPr lang="en-GB" dirty="0" err="1"/>
              <a:t>condimentum</a:t>
            </a:r>
            <a:r>
              <a:rPr lang="en-GB" dirty="0"/>
              <a:t> </a:t>
            </a:r>
            <a:r>
              <a:rPr lang="en-GB" dirty="0" err="1"/>
              <a:t>auctor</a:t>
            </a:r>
            <a:r>
              <a:rPr lang="en-GB" dirty="0"/>
              <a:t>. In </a:t>
            </a:r>
            <a:r>
              <a:rPr lang="en-GB" dirty="0" err="1"/>
              <a:t>varius</a:t>
            </a:r>
            <a:r>
              <a:rPr lang="en-GB" dirty="0"/>
              <a:t> </a:t>
            </a:r>
            <a:r>
              <a:rPr lang="en-GB" dirty="0" err="1"/>
              <a:t>nibh</a:t>
            </a:r>
            <a:r>
              <a:rPr lang="en-GB" dirty="0"/>
              <a:t> </a:t>
            </a:r>
            <a:r>
              <a:rPr lang="en-GB" dirty="0" err="1"/>
              <a:t>rutrum</a:t>
            </a:r>
            <a:br>
              <a:rPr lang="en-GB" dirty="0"/>
            </a:br>
            <a:r>
              <a:rPr lang="en-GB" dirty="0"/>
              <a:t> </a:t>
            </a:r>
            <a:r>
              <a:rPr lang="en-GB" dirty="0" err="1"/>
              <a:t>imperdiet</a:t>
            </a:r>
            <a:r>
              <a:rPr lang="en-GB" dirty="0"/>
              <a:t> </a:t>
            </a:r>
            <a:r>
              <a:rPr lang="en-GB" dirty="0" err="1"/>
              <a:t>hendrerit</a:t>
            </a:r>
            <a:r>
              <a:rPr lang="en-GB" dirty="0"/>
              <a:t>. </a:t>
            </a:r>
          </a:p>
          <a:p>
            <a:pPr marL="0" lvl="0" algn="ctr">
              <a:spcBef>
                <a:spcPct val="0"/>
              </a:spcBef>
              <a:buNone/>
            </a:pPr>
            <a:endParaRPr lang="en-GB" dirty="0"/>
          </a:p>
          <a:p>
            <a:pPr marL="0" lvl="0" algn="ctr">
              <a:spcBef>
                <a:spcPct val="0"/>
              </a:spcBef>
              <a:buNone/>
            </a:pPr>
            <a:r>
              <a:rPr lang="en-GB" dirty="0" err="1"/>
              <a:t>Nunc</a:t>
            </a:r>
            <a:r>
              <a:rPr lang="en-GB" dirty="0"/>
              <a:t> </a:t>
            </a:r>
            <a:r>
              <a:rPr lang="en-GB" dirty="0" err="1"/>
              <a:t>pharetra</a:t>
            </a:r>
            <a:r>
              <a:rPr lang="en-GB" dirty="0"/>
              <a:t> </a:t>
            </a:r>
            <a:r>
              <a:rPr lang="en-GB" dirty="0" err="1"/>
              <a:t>massa</a:t>
            </a:r>
            <a:r>
              <a:rPr lang="en-GB" dirty="0"/>
              <a:t> sit </a:t>
            </a:r>
            <a:r>
              <a:rPr lang="en-GB" dirty="0" err="1"/>
              <a:t>amet</a:t>
            </a:r>
            <a:r>
              <a:rPr lang="en-GB" dirty="0"/>
              <a:t> </a:t>
            </a:r>
            <a:r>
              <a:rPr lang="en-GB" dirty="0" err="1"/>
              <a:t>nunc</a:t>
            </a:r>
            <a:r>
              <a:rPr lang="en-GB" dirty="0"/>
              <a:t> </a:t>
            </a:r>
            <a:r>
              <a:rPr lang="en-GB" dirty="0" err="1"/>
              <a:t>sodales</a:t>
            </a:r>
            <a:r>
              <a:rPr lang="en-GB" dirty="0"/>
              <a:t>, </a:t>
            </a:r>
            <a:r>
              <a:rPr lang="en-GB" dirty="0" err="1"/>
              <a:t>pretium</a:t>
            </a:r>
            <a:r>
              <a:rPr lang="en-GB" dirty="0"/>
              <a:t> </a:t>
            </a:r>
            <a:r>
              <a:rPr lang="en-GB" dirty="0" err="1"/>
              <a:t>elementum</a:t>
            </a:r>
            <a:r>
              <a:rPr lang="en-GB" dirty="0"/>
              <a:t> </a:t>
            </a:r>
            <a:r>
              <a:rPr lang="en-GB" dirty="0" err="1"/>
              <a:t>diam</a:t>
            </a:r>
            <a:r>
              <a:rPr lang="en-GB" dirty="0"/>
              <a:t> </a:t>
            </a:r>
            <a:r>
              <a:rPr lang="en-GB" dirty="0" err="1"/>
              <a:t>elementum</a:t>
            </a:r>
            <a:r>
              <a:rPr lang="en-GB" dirty="0"/>
              <a:t>. </a:t>
            </a:r>
            <a:r>
              <a:rPr lang="en-GB" dirty="0" err="1"/>
              <a:t>Nulla</a:t>
            </a:r>
            <a:r>
              <a:rPr lang="en-GB" dirty="0"/>
              <a:t> </a:t>
            </a:r>
            <a:r>
              <a:rPr lang="en-GB" dirty="0" err="1"/>
              <a:t>laoreet</a:t>
            </a:r>
            <a:r>
              <a:rPr lang="en-GB" dirty="0"/>
              <a:t> </a:t>
            </a:r>
            <a:r>
              <a:rPr lang="en-GB" dirty="0" err="1"/>
              <a:t>vel</a:t>
            </a:r>
            <a:r>
              <a:rPr lang="en-GB" dirty="0"/>
              <a:t> ligula a </a:t>
            </a:r>
            <a:r>
              <a:rPr lang="en-GB" dirty="0" err="1"/>
              <a:t>mattis</a:t>
            </a:r>
            <a:r>
              <a:rPr lang="en-GB" dirty="0"/>
              <a:t>. </a:t>
            </a:r>
            <a:r>
              <a:rPr lang="en-GB" dirty="0" err="1"/>
              <a:t>Nunc</a:t>
            </a:r>
            <a:r>
              <a:rPr lang="en-GB" dirty="0"/>
              <a:t> </a:t>
            </a:r>
            <a:r>
              <a:rPr lang="en-GB" dirty="0" err="1"/>
              <a:t>vel</a:t>
            </a:r>
            <a:r>
              <a:rPr lang="en-GB" dirty="0"/>
              <a:t> </a:t>
            </a:r>
            <a:r>
              <a:rPr lang="en-GB" dirty="0" err="1"/>
              <a:t>urna</a:t>
            </a:r>
            <a:r>
              <a:rPr lang="en-GB" dirty="0"/>
              <a:t> </a:t>
            </a:r>
            <a:r>
              <a:rPr lang="en-GB" dirty="0" err="1"/>
              <a:t>tincidunt</a:t>
            </a:r>
            <a:r>
              <a:rPr lang="en-GB" dirty="0"/>
              <a:t>, </a:t>
            </a:r>
            <a:r>
              <a:rPr lang="en-GB" dirty="0" err="1"/>
              <a:t>porttitor</a:t>
            </a:r>
            <a:r>
              <a:rPr lang="en-GB" dirty="0"/>
              <a:t> ligula </a:t>
            </a:r>
            <a:r>
              <a:rPr lang="en-GB" dirty="0" err="1"/>
              <a:t>eu</a:t>
            </a:r>
            <a:r>
              <a:rPr lang="en-GB" dirty="0"/>
              <a:t>, </a:t>
            </a:r>
            <a:r>
              <a:rPr lang="en-GB" dirty="0" err="1"/>
              <a:t>ullamcorper</a:t>
            </a:r>
            <a:r>
              <a:rPr lang="en-GB" dirty="0"/>
              <a:t> </a:t>
            </a:r>
            <a:r>
              <a:rPr lang="en-GB" dirty="0" err="1"/>
              <a:t>orci</a:t>
            </a:r>
            <a:r>
              <a:rPr lang="en-GB" dirty="0"/>
              <a:t>. </a:t>
            </a:r>
            <a:r>
              <a:rPr lang="en-GB" dirty="0" err="1"/>
              <a:t>Nunc</a:t>
            </a:r>
            <a:r>
              <a:rPr lang="en-GB" dirty="0"/>
              <a:t> </a:t>
            </a:r>
            <a:r>
              <a:rPr lang="en-GB" dirty="0" err="1"/>
              <a:t>mauris</a:t>
            </a:r>
            <a:r>
              <a:rPr lang="en-GB" dirty="0"/>
              <a:t> dui, </a:t>
            </a:r>
            <a:r>
              <a:rPr lang="en-GB" dirty="0" err="1"/>
              <a:t>imperdiet</a:t>
            </a:r>
            <a:r>
              <a:rPr lang="en-GB" dirty="0"/>
              <a:t> non </a:t>
            </a:r>
            <a:r>
              <a:rPr lang="en-GB" dirty="0" err="1"/>
              <a:t>suscipit</a:t>
            </a:r>
            <a:r>
              <a:rPr lang="en-GB" dirty="0"/>
              <a:t> </a:t>
            </a:r>
            <a:r>
              <a:rPr lang="en-GB" dirty="0" err="1"/>
              <a:t>sed</a:t>
            </a:r>
            <a:r>
              <a:rPr lang="en-GB" dirty="0"/>
              <a:t>, </a:t>
            </a:r>
            <a:r>
              <a:rPr lang="en-GB" dirty="0" err="1"/>
              <a:t>faucibus</a:t>
            </a:r>
            <a:r>
              <a:rPr lang="en-GB" dirty="0"/>
              <a:t> </a:t>
            </a:r>
            <a:r>
              <a:rPr lang="en-GB" dirty="0" err="1"/>
              <a:t>eu</a:t>
            </a:r>
            <a:r>
              <a:rPr lang="en-GB" dirty="0"/>
              <a:t> mi </a:t>
            </a:r>
            <a:r>
              <a:rPr lang="en-GB" dirty="0" err="1"/>
              <a:t>condimentum</a:t>
            </a:r>
            <a:r>
              <a:rPr lang="en-GB" dirty="0"/>
              <a:t> </a:t>
            </a:r>
            <a:r>
              <a:rPr lang="en-GB" dirty="0" err="1"/>
              <a:t>auctor</a:t>
            </a:r>
            <a:r>
              <a:rPr lang="en-GB" dirty="0"/>
              <a:t>. </a:t>
            </a:r>
          </a:p>
        </p:txBody>
      </p:sp>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11" name="Bild 10"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13520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 Light BG + 2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9"/>
          <p:cNvSpPr>
            <a:spLocks noGrp="1"/>
          </p:cNvSpPr>
          <p:nvPr>
            <p:ph type="body" sz="quarter" idx="10" hasCustomPrompt="1"/>
          </p:nvPr>
        </p:nvSpPr>
        <p:spPr>
          <a:xfrm>
            <a:off x="685800" y="1267243"/>
            <a:ext cx="8098200" cy="427760"/>
          </a:xfrm>
          <a:prstGeom prst="rect">
            <a:avLst/>
          </a:prstGeom>
        </p:spPr>
        <p:txBody>
          <a:bodyPr vert="horz" anchor="t"/>
          <a:lstStyle>
            <a:lvl1pPr marL="0" indent="0" algn="l">
              <a:spcBef>
                <a:spcPts val="0"/>
              </a:spcBef>
              <a:buNone/>
              <a:defRPr sz="2200" b="1" i="0" baseline="0">
                <a:solidFill>
                  <a:srgbClr val="325082"/>
                </a:solidFill>
                <a:latin typeface="Arial"/>
                <a:cs typeface="Arial"/>
              </a:defRPr>
            </a:lvl1pPr>
            <a:lvl2pPr marL="457200" indent="0" algn="ctr">
              <a:spcBef>
                <a:spcPts val="0"/>
              </a:spcBef>
              <a:buNone/>
              <a:defRPr sz="1200">
                <a:solidFill>
                  <a:srgbClr val="B3B4B8"/>
                </a:solidFill>
                <a:latin typeface="Georgia"/>
                <a:cs typeface="Georgia"/>
              </a:defRPr>
            </a:lvl2pPr>
            <a:lvl3pPr algn="ctr">
              <a:defRPr/>
            </a:lvl3pPr>
            <a:lvl4pPr algn="ctr">
              <a:defRPr/>
            </a:lvl4pPr>
            <a:lvl5pPr algn="ctr">
              <a:defRPr/>
            </a:lvl5pPr>
          </a:lstStyle>
          <a:p>
            <a:pPr lvl="0"/>
            <a:r>
              <a:rPr lang="en-GB" dirty="0"/>
              <a:t>Two column text. Arial Bold 22pt heading.</a:t>
            </a:r>
          </a:p>
        </p:txBody>
      </p:sp>
      <p:sp>
        <p:nvSpPr>
          <p:cNvPr id="8" name="Text Placeholder 2"/>
          <p:cNvSpPr>
            <a:spLocks noGrp="1"/>
          </p:cNvSpPr>
          <p:nvPr>
            <p:ph type="body" sz="quarter" idx="11" hasCustomPrompt="1"/>
          </p:nvPr>
        </p:nvSpPr>
        <p:spPr>
          <a:xfrm>
            <a:off x="685800" y="1762778"/>
            <a:ext cx="3762375" cy="2663825"/>
          </a:xfrm>
          <a:prstGeom prst="rect">
            <a:avLst/>
          </a:prstGeom>
        </p:spPr>
        <p:txBody>
          <a:bodyPr vert="horz"/>
          <a:lstStyle>
            <a:lvl1pPr marL="171450" indent="-171450" algn="l">
              <a:lnSpc>
                <a:spcPct val="130000"/>
              </a:lnSpc>
              <a:spcAft>
                <a:spcPts val="600"/>
              </a:spcAft>
              <a:buFont typeface="Arial"/>
              <a:buChar char="•"/>
              <a:defRPr sz="1500" b="0" i="0" baseline="0">
                <a:solidFill>
                  <a:srgbClr val="9EA2A2"/>
                </a:solidFill>
                <a:latin typeface="Georgia"/>
                <a:cs typeface="Georgia"/>
              </a:defRPr>
            </a:lvl1pPr>
            <a:lvl2pPr marL="457200" indent="0" algn="l">
              <a:buNone/>
              <a:defRPr sz="1100" b="0" i="0">
                <a:solidFill>
                  <a:srgbClr val="B3B4B8"/>
                </a:solidFill>
                <a:latin typeface="Georgia"/>
                <a:cs typeface="Georgia"/>
              </a:defRPr>
            </a:lvl2pPr>
            <a:lvl3pPr marL="914400" indent="0" algn="l">
              <a:buNone/>
              <a:defRPr sz="1100" b="0" i="0">
                <a:solidFill>
                  <a:srgbClr val="B3B4B8"/>
                </a:solidFill>
                <a:latin typeface="Georgia"/>
                <a:cs typeface="Georgia"/>
              </a:defRPr>
            </a:lvl3pPr>
            <a:lvl4pPr marL="1371600" indent="0" algn="l">
              <a:buNone/>
              <a:defRPr sz="1100" b="0" i="0">
                <a:solidFill>
                  <a:srgbClr val="B3B4B8"/>
                </a:solidFill>
                <a:latin typeface="Georgia"/>
                <a:cs typeface="Georgia"/>
              </a:defRPr>
            </a:lvl4pPr>
            <a:lvl5pPr marL="1828800" indent="0" algn="l">
              <a:buNone/>
              <a:defRPr sz="1100" b="0" i="0">
                <a:solidFill>
                  <a:srgbClr val="B3B4B8"/>
                </a:solidFill>
                <a:latin typeface="Georgia"/>
                <a:cs typeface="Georgia"/>
              </a:defRPr>
            </a:lvl5pPr>
          </a:lstStyle>
          <a:p>
            <a:pPr lvl="0"/>
            <a:r>
              <a:rPr lang="en-GB" dirty="0"/>
              <a:t>Bulleted content</a:t>
            </a:r>
          </a:p>
          <a:p>
            <a:pPr lvl="0"/>
            <a:r>
              <a:rPr lang="en-GB" dirty="0"/>
              <a:t>Text is </a:t>
            </a:r>
            <a:r>
              <a:rPr lang="en-GB"/>
              <a:t>Georgia 15pt </a:t>
            </a:r>
            <a:r>
              <a:rPr lang="en-GB" dirty="0"/>
              <a:t>in </a:t>
            </a:r>
            <a:r>
              <a:rPr lang="en-GB" dirty="0" err="1"/>
              <a:t>Razorfish</a:t>
            </a:r>
            <a:r>
              <a:rPr lang="en-GB" dirty="0"/>
              <a:t> RGB </a:t>
            </a:r>
            <a:r>
              <a:rPr lang="en-GB"/>
              <a:t>Silver Gray. 1.3 Line spacing</a:t>
            </a:r>
            <a:endParaRPr lang="en-GB" dirty="0"/>
          </a:p>
          <a:p>
            <a:pPr lvl="0"/>
            <a:r>
              <a:rPr lang="en-GB" dirty="0"/>
              <a:t>Bulleted content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Proin</a:t>
            </a:r>
            <a:r>
              <a:rPr lang="en-GB" dirty="0"/>
              <a:t> id </a:t>
            </a:r>
            <a:r>
              <a:rPr lang="en-GB" dirty="0" err="1"/>
              <a:t>lobortis</a:t>
            </a:r>
            <a:r>
              <a:rPr lang="en-GB" dirty="0"/>
              <a:t> dui. </a:t>
            </a:r>
          </a:p>
          <a:p>
            <a:pPr lvl="0"/>
            <a:endParaRPr lang="en-GB" dirty="0"/>
          </a:p>
        </p:txBody>
      </p:sp>
      <p:sp>
        <p:nvSpPr>
          <p:cNvPr id="13" name="Text Placeholder 2"/>
          <p:cNvSpPr>
            <a:spLocks noGrp="1"/>
          </p:cNvSpPr>
          <p:nvPr>
            <p:ph type="body" sz="quarter" idx="12" hasCustomPrompt="1"/>
          </p:nvPr>
        </p:nvSpPr>
        <p:spPr>
          <a:xfrm>
            <a:off x="4583113" y="1762778"/>
            <a:ext cx="3762375" cy="2663825"/>
          </a:xfrm>
          <a:prstGeom prst="rect">
            <a:avLst/>
          </a:prstGeom>
        </p:spPr>
        <p:txBody>
          <a:bodyPr vert="horz"/>
          <a:lstStyle>
            <a:lvl1pPr marL="171450" indent="-171450" algn="l">
              <a:lnSpc>
                <a:spcPct val="130000"/>
              </a:lnSpc>
              <a:spcAft>
                <a:spcPts val="600"/>
              </a:spcAft>
              <a:buFont typeface="Arial"/>
              <a:buChar char="•"/>
              <a:defRPr sz="1500" b="0" i="0" baseline="0">
                <a:solidFill>
                  <a:srgbClr val="9EA2A2"/>
                </a:solidFill>
                <a:latin typeface="Georgia"/>
                <a:cs typeface="Georgia"/>
              </a:defRPr>
            </a:lvl1pPr>
            <a:lvl2pPr marL="457200" indent="0" algn="l">
              <a:buNone/>
              <a:defRPr sz="1100" b="0" i="0">
                <a:solidFill>
                  <a:srgbClr val="B3B4B8"/>
                </a:solidFill>
                <a:latin typeface="Georgia"/>
                <a:cs typeface="Georgia"/>
              </a:defRPr>
            </a:lvl2pPr>
            <a:lvl3pPr marL="914400" indent="0" algn="l">
              <a:buNone/>
              <a:defRPr sz="1100" b="0" i="0">
                <a:solidFill>
                  <a:srgbClr val="B3B4B8"/>
                </a:solidFill>
                <a:latin typeface="Georgia"/>
                <a:cs typeface="Georgia"/>
              </a:defRPr>
            </a:lvl3pPr>
            <a:lvl4pPr marL="1371600" indent="0" algn="l">
              <a:buNone/>
              <a:defRPr sz="1100" b="0" i="0">
                <a:solidFill>
                  <a:srgbClr val="B3B4B8"/>
                </a:solidFill>
                <a:latin typeface="Georgia"/>
                <a:cs typeface="Georgia"/>
              </a:defRPr>
            </a:lvl4pPr>
            <a:lvl5pPr marL="1828800" indent="0" algn="l">
              <a:buNone/>
              <a:defRPr sz="1100" b="0" i="0">
                <a:solidFill>
                  <a:srgbClr val="B3B4B8"/>
                </a:solidFill>
                <a:latin typeface="Georgia"/>
                <a:cs typeface="Georgia"/>
              </a:defRPr>
            </a:lvl5pPr>
          </a:lstStyle>
          <a:p>
            <a:pPr lvl="0"/>
            <a:r>
              <a:rPr lang="en-GB" dirty="0"/>
              <a:t>Bulleted content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Proin</a:t>
            </a:r>
            <a:r>
              <a:rPr lang="en-GB" dirty="0"/>
              <a:t> id </a:t>
            </a:r>
            <a:r>
              <a:rPr lang="en-GB" dirty="0" err="1"/>
              <a:t>lobortis</a:t>
            </a:r>
            <a:r>
              <a:rPr lang="en-GB" dirty="0"/>
              <a:t> dui. </a:t>
            </a:r>
          </a:p>
          <a:p>
            <a:pPr lvl="0"/>
            <a:r>
              <a:rPr lang="en-GB" dirty="0"/>
              <a:t>Bulleted content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Proin</a:t>
            </a:r>
            <a:r>
              <a:rPr lang="en-GB" dirty="0"/>
              <a:t> id </a:t>
            </a:r>
            <a:r>
              <a:rPr lang="en-GB" dirty="0" err="1"/>
              <a:t>lobortis</a:t>
            </a:r>
            <a:r>
              <a:rPr lang="en-GB" dirty="0"/>
              <a:t> dui. </a:t>
            </a:r>
          </a:p>
          <a:p>
            <a:pPr lvl="0"/>
            <a:endParaRPr lang="en-GB" dirty="0"/>
          </a:p>
        </p:txBody>
      </p:sp>
      <p:sp>
        <p:nvSpPr>
          <p:cNvPr id="10" name="Foliennummernplatzhalter 3"/>
          <p:cNvSpPr txBox="1">
            <a:spLocks/>
          </p:cNvSpPr>
          <p:nvPr userDrawn="1"/>
        </p:nvSpPr>
        <p:spPr>
          <a:xfrm>
            <a:off x="140387" y="6394335"/>
            <a:ext cx="459120" cy="396462"/>
          </a:xfrm>
          <a:prstGeom prst="rect">
            <a:avLst/>
          </a:prstGeom>
        </p:spPr>
        <p:txBody>
          <a:bodyPr anchor="ctr"/>
          <a:lstStyle>
            <a:defPPr>
              <a:defRPr lang="de-DE"/>
            </a:defPPr>
            <a:lvl1pPr marL="0" algn="l" defTabSz="849034" rtl="0" eaLnBrk="1" latinLnBrk="0" hangingPunct="1">
              <a:defRPr sz="1600" kern="1200">
                <a:solidFill>
                  <a:schemeClr val="tx1"/>
                </a:solidFill>
                <a:latin typeface="+mn-lt"/>
                <a:ea typeface="+mn-ea"/>
                <a:cs typeface="+mn-cs"/>
              </a:defRPr>
            </a:lvl1pPr>
            <a:lvl2pPr marL="424517" algn="l" defTabSz="849034" rtl="0" eaLnBrk="1" latinLnBrk="0" hangingPunct="1">
              <a:defRPr sz="1600" kern="1200">
                <a:solidFill>
                  <a:schemeClr val="tx1"/>
                </a:solidFill>
                <a:latin typeface="+mn-lt"/>
                <a:ea typeface="+mn-ea"/>
                <a:cs typeface="+mn-cs"/>
              </a:defRPr>
            </a:lvl2pPr>
            <a:lvl3pPr marL="849034" algn="l" defTabSz="849034" rtl="0" eaLnBrk="1" latinLnBrk="0" hangingPunct="1">
              <a:defRPr sz="1600" kern="1200">
                <a:solidFill>
                  <a:schemeClr val="tx1"/>
                </a:solidFill>
                <a:latin typeface="+mn-lt"/>
                <a:ea typeface="+mn-ea"/>
                <a:cs typeface="+mn-cs"/>
              </a:defRPr>
            </a:lvl3pPr>
            <a:lvl4pPr marL="1273550" algn="l" defTabSz="849034" rtl="0" eaLnBrk="1" latinLnBrk="0" hangingPunct="1">
              <a:defRPr sz="1600" kern="1200">
                <a:solidFill>
                  <a:schemeClr val="tx1"/>
                </a:solidFill>
                <a:latin typeface="+mn-lt"/>
                <a:ea typeface="+mn-ea"/>
                <a:cs typeface="+mn-cs"/>
              </a:defRPr>
            </a:lvl4pPr>
            <a:lvl5pPr marL="1698067" algn="l" defTabSz="849034" rtl="0" eaLnBrk="1" latinLnBrk="0" hangingPunct="1">
              <a:defRPr sz="1600" kern="1200">
                <a:solidFill>
                  <a:schemeClr val="tx1"/>
                </a:solidFill>
                <a:latin typeface="+mn-lt"/>
                <a:ea typeface="+mn-ea"/>
                <a:cs typeface="+mn-cs"/>
              </a:defRPr>
            </a:lvl5pPr>
            <a:lvl6pPr marL="2122583" algn="l" defTabSz="849034" rtl="0" eaLnBrk="1" latinLnBrk="0" hangingPunct="1">
              <a:defRPr sz="1600" kern="1200">
                <a:solidFill>
                  <a:schemeClr val="tx1"/>
                </a:solidFill>
                <a:latin typeface="+mn-lt"/>
                <a:ea typeface="+mn-ea"/>
                <a:cs typeface="+mn-cs"/>
              </a:defRPr>
            </a:lvl6pPr>
            <a:lvl7pPr marL="2547100" algn="l" defTabSz="849034" rtl="0" eaLnBrk="1" latinLnBrk="0" hangingPunct="1">
              <a:defRPr sz="1600" kern="1200">
                <a:solidFill>
                  <a:schemeClr val="tx1"/>
                </a:solidFill>
                <a:latin typeface="+mn-lt"/>
                <a:ea typeface="+mn-ea"/>
                <a:cs typeface="+mn-cs"/>
              </a:defRPr>
            </a:lvl7pPr>
            <a:lvl8pPr marL="2971617" algn="l" defTabSz="849034" rtl="0" eaLnBrk="1" latinLnBrk="0" hangingPunct="1">
              <a:defRPr sz="1600" kern="1200">
                <a:solidFill>
                  <a:schemeClr val="tx1"/>
                </a:solidFill>
                <a:latin typeface="+mn-lt"/>
                <a:ea typeface="+mn-ea"/>
                <a:cs typeface="+mn-cs"/>
              </a:defRPr>
            </a:lvl8pPr>
            <a:lvl9pPr marL="3396134" algn="l" defTabSz="849034" rtl="0" eaLnBrk="1" latinLnBrk="0" hangingPunct="1">
              <a:defRPr sz="1600" kern="1200">
                <a:solidFill>
                  <a:schemeClr val="tx1"/>
                </a:solidFill>
                <a:latin typeface="+mn-lt"/>
                <a:ea typeface="+mn-ea"/>
                <a:cs typeface="+mn-cs"/>
              </a:defRPr>
            </a:lvl9pPr>
          </a:lstStyle>
          <a:p>
            <a:pPr algn="ctr"/>
            <a:fld id="{BCD5DFB3-FE5D-4623-8685-6F5978019A39}" type="slidenum">
              <a:rPr lang="en-US" sz="800" smtClean="0">
                <a:solidFill>
                  <a:srgbClr val="B3B4B8"/>
                </a:solidFill>
                <a:latin typeface="Georgia"/>
                <a:cs typeface="Georgia"/>
              </a:rPr>
              <a:pPr algn="ctr"/>
              <a:t>‹#›</a:t>
            </a:fld>
            <a:endParaRPr lang="en-US" sz="800" dirty="0">
              <a:solidFill>
                <a:srgbClr val="B3B4B8"/>
              </a:solidFill>
              <a:latin typeface="Georgia"/>
              <a:cs typeface="Georgia"/>
            </a:endParaRPr>
          </a:p>
        </p:txBody>
      </p:sp>
      <p:pic>
        <p:nvPicPr>
          <p:cNvPr id="11" name="Bild 10" descr="GABC_Logo_RGB7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9403" y="6457041"/>
            <a:ext cx="1039647" cy="197759"/>
          </a:xfrm>
          <a:prstGeom prst="rect">
            <a:avLst/>
          </a:prstGeom>
        </p:spPr>
      </p:pic>
    </p:spTree>
    <p:extLst>
      <p:ext uri="{BB962C8B-B14F-4D97-AF65-F5344CB8AC3E}">
        <p14:creationId xmlns:p14="http://schemas.microsoft.com/office/powerpoint/2010/main" val="344296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668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64" r:id="rId4"/>
    <p:sldLayoutId id="2147483665" r:id="rId5"/>
    <p:sldLayoutId id="2147483674" r:id="rId6"/>
    <p:sldLayoutId id="2147483673" r:id="rId7"/>
    <p:sldLayoutId id="2147483666" r:id="rId8"/>
    <p:sldLayoutId id="2147483667" r:id="rId9"/>
    <p:sldLayoutId id="2147483668" r:id="rId10"/>
    <p:sldLayoutId id="2147483669" r:id="rId11"/>
    <p:sldLayoutId id="2147483670" r:id="rId12"/>
    <p:sldLayoutId id="2147483671" r:id="rId13"/>
    <p:sldLayoutId id="214748364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612900"/>
            <a:ext cx="9144000" cy="3416300"/>
          </a:xfrm>
        </p:spPr>
        <p:txBody>
          <a:bodyPr/>
          <a:lstStyle/>
          <a:p>
            <a:r>
              <a:rPr lang="de-DE" sz="4400" dirty="0"/>
              <a:t>German Australian </a:t>
            </a:r>
            <a:br>
              <a:rPr lang="de-DE" sz="4400" dirty="0"/>
            </a:br>
            <a:r>
              <a:rPr lang="de-DE" sz="4400" dirty="0"/>
              <a:t>Business Council e.V.</a:t>
            </a:r>
            <a:br>
              <a:rPr lang="de-DE" sz="4400" dirty="0"/>
            </a:br>
            <a:br>
              <a:rPr lang="de-DE" sz="4400" dirty="0"/>
            </a:br>
            <a:r>
              <a:rPr lang="de-DE" sz="3600" b="0" dirty="0"/>
              <a:t>Annual </a:t>
            </a:r>
            <a:r>
              <a:rPr lang="de-DE" sz="3600" b="0"/>
              <a:t>Sponsorship</a:t>
            </a:r>
            <a:r>
              <a:rPr lang="de-DE" sz="3600" b="0" dirty="0"/>
              <a:t> Opportunities</a:t>
            </a:r>
          </a:p>
        </p:txBody>
      </p:sp>
    </p:spTree>
    <p:extLst>
      <p:ext uri="{BB962C8B-B14F-4D97-AF65-F5344CB8AC3E}">
        <p14:creationId xmlns:p14="http://schemas.microsoft.com/office/powerpoint/2010/main" val="377835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03289"/>
            <a:ext cx="8084725" cy="642048"/>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Annual Sponsorship Benefits</a:t>
            </a:r>
            <a:endParaRPr lang="en-US" sz="1200" dirty="0">
              <a:solidFill>
                <a:srgbClr val="325082"/>
              </a:solidFill>
              <a:latin typeface="Arial" panose="020B0604020202020204" pitchFamily="34" charset="0"/>
              <a:cs typeface="Arial" panose="020B0604020202020204" pitchFamily="34" charset="0"/>
            </a:endParaRPr>
          </a:p>
        </p:txBody>
      </p:sp>
      <p:sp>
        <p:nvSpPr>
          <p:cNvPr id="5" name="Title 2"/>
          <p:cNvSpPr txBox="1">
            <a:spLocks/>
          </p:cNvSpPr>
          <p:nvPr/>
        </p:nvSpPr>
        <p:spPr>
          <a:xfrm>
            <a:off x="502761" y="5706999"/>
            <a:ext cx="8463439" cy="58750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marL="285750" indent="-285750" algn="l">
              <a:lnSpc>
                <a:spcPct val="120000"/>
              </a:lnSpc>
              <a:buClr>
                <a:schemeClr val="accent5">
                  <a:lumMod val="75000"/>
                </a:schemeClr>
              </a:buClr>
              <a:buSzPct val="150000"/>
              <a:buFont typeface="Arial" panose="020B0604020202020204" pitchFamily="34" charset="0"/>
              <a:buChar char="•"/>
            </a:pPr>
            <a:endParaRPr lang="en-US" sz="1400" i="1" dirty="0">
              <a:solidFill>
                <a:schemeClr val="bg1">
                  <a:lumMod val="50000"/>
                </a:schemeClr>
              </a:solidFill>
              <a:latin typeface="Arial" pitchFamily="34" charset="0"/>
              <a:cs typeface="Arial" pitchFamily="34" charset="0"/>
            </a:endParaRPr>
          </a:p>
          <a:p>
            <a:pPr algn="l">
              <a:lnSpc>
                <a:spcPct val="120000"/>
              </a:lnSpc>
            </a:pPr>
            <a:endParaRPr lang="en-US" sz="1400" i="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i="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i="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i="1" dirty="0">
              <a:solidFill>
                <a:srgbClr val="9EA2A2"/>
              </a:solidFill>
              <a:latin typeface="Arial" panose="020B0604020202020204" pitchFamily="34" charset="0"/>
              <a:cs typeface="Arial" panose="020B0604020202020204" pitchFamily="34" charset="0"/>
            </a:endParaRPr>
          </a:p>
        </p:txBody>
      </p:sp>
      <p:sp>
        <p:nvSpPr>
          <p:cNvPr id="4" name="TextBox 3"/>
          <p:cNvSpPr txBox="1"/>
          <p:nvPr/>
        </p:nvSpPr>
        <p:spPr>
          <a:xfrm>
            <a:off x="383889" y="1453896"/>
            <a:ext cx="8084725" cy="5232202"/>
          </a:xfrm>
          <a:prstGeom prst="rect">
            <a:avLst/>
          </a:prstGeom>
          <a:noFill/>
        </p:spPr>
        <p:txBody>
          <a:bodyPr wrap="square" rtlCol="0">
            <a:spAutoFit/>
          </a:bodyPr>
          <a:lstStyle/>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Inclusion of the Annual Sponsor logo on the GABC website, whereby the placement is agreed between Annual Sponsor and GABC and the placement reflects the provisions of the Annual Sponsor Agreement with a link to the Annual Sponsor’s home page.</a:t>
            </a:r>
          </a:p>
          <a:p>
            <a:pPr marL="358775" lvl="0" indent="-358775"/>
            <a:endParaRPr lang="en-US"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Editorial space for Annual Sponsor on GABC’ s website.</a:t>
            </a:r>
          </a:p>
          <a:p>
            <a:pPr marL="358775" lvl="0" indent="-358775"/>
            <a:endParaRPr lang="en-US"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Forwarding of three editorial contributions by Annual Sponsor to GABC mailing list per annum (around 700 recipients).</a:t>
            </a:r>
          </a:p>
          <a:p>
            <a:pPr marL="358775" lvl="0" indent="-358775"/>
            <a:endParaRPr lang="en-US"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Inclusion of Annual Sponsor’s logo on GABC material, subject to any exclusive corporate sponsorship arrangement and/or government restrictions.</a:t>
            </a:r>
          </a:p>
          <a:p>
            <a:pPr marL="358775" lvl="0" indent="-358775"/>
            <a:endParaRPr lang="en-AU"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Assistance in organizing an Annual Sponsor Networking Event (event costs carried by Annual Sponsor).</a:t>
            </a:r>
          </a:p>
          <a:p>
            <a:pPr marL="358775" lvl="0" indent="-358775">
              <a:buFont typeface="Wingdings" panose="05000000000000000000" pitchFamily="2" charset="2"/>
              <a:buChar char="ü"/>
            </a:pPr>
            <a:endParaRPr lang="en-US"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Opportunity for Annual Sponsor to provide guest speakers for up to two business events (subject to any exclusive corporate sponsorship arrangement and/or government restrictions).</a:t>
            </a:r>
          </a:p>
          <a:p>
            <a:pPr lvl="0"/>
            <a:endParaRPr lang="en-AU" sz="1600" dirty="0">
              <a:solidFill>
                <a:schemeClr val="bg2"/>
              </a:solidFill>
              <a:latin typeface="Arial" panose="020B0604020202020204" pitchFamily="34" charset="0"/>
              <a:cs typeface="Arial" panose="020B0604020202020204" pitchFamily="34" charset="0"/>
            </a:endParaRPr>
          </a:p>
          <a:p>
            <a:pPr lv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70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984473"/>
            <a:ext cx="5023539" cy="701101"/>
          </a:xfrm>
          <a:prstGeom prst="rect">
            <a:avLst/>
          </a:prstGeom>
        </p:spPr>
      </p:pic>
      <p:sp>
        <p:nvSpPr>
          <p:cNvPr id="5" name="TextBox 4"/>
          <p:cNvSpPr txBox="1"/>
          <p:nvPr/>
        </p:nvSpPr>
        <p:spPr>
          <a:xfrm>
            <a:off x="566928" y="1426464"/>
            <a:ext cx="7781544" cy="5601533"/>
          </a:xfrm>
          <a:prstGeom prst="rect">
            <a:avLst/>
          </a:prstGeom>
          <a:noFill/>
        </p:spPr>
        <p:txBody>
          <a:bodyPr wrap="square" rtlCol="0">
            <a:spAutoFit/>
          </a:bodyPr>
          <a:lstStyle/>
          <a:p>
            <a:pPr lvl="0"/>
            <a:endParaRPr lang="en-AU"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Opportunity to sponsor </a:t>
            </a:r>
            <a:r>
              <a:rPr lang="en-US" sz="1600" i="1" dirty="0">
                <a:solidFill>
                  <a:schemeClr val="bg2"/>
                </a:solidFill>
                <a:latin typeface="Arial" panose="020B0604020202020204" pitchFamily="34" charset="0"/>
                <a:cs typeface="Arial" panose="020B0604020202020204" pitchFamily="34" charset="0"/>
              </a:rPr>
              <a:t>ad hoc</a:t>
            </a:r>
            <a:r>
              <a:rPr lang="en-US" sz="1600" dirty="0">
                <a:solidFill>
                  <a:schemeClr val="bg2"/>
                </a:solidFill>
                <a:latin typeface="Arial" panose="020B0604020202020204" pitchFamily="34" charset="0"/>
                <a:cs typeface="Arial" panose="020B0604020202020204" pitchFamily="34" charset="0"/>
              </a:rPr>
              <a:t> events and have speaking opportunity at these events.</a:t>
            </a:r>
          </a:p>
          <a:p>
            <a:pPr marL="358775" lvl="0" indent="-358775"/>
            <a:endParaRPr lang="en-AU"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Provision of three complimentary invitations to each GABC event which can be used for members and/or guests.</a:t>
            </a:r>
          </a:p>
          <a:p>
            <a:pPr marL="358775" lvl="0" indent="-358775"/>
            <a:endParaRPr lang="en-AU"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Provision for up to five additional Annual Sponsor staff and their guests to attend GABC events at the respective member rate (in addition to the entitlement as corporate member to have five nominees attend at the member rate).</a:t>
            </a:r>
          </a:p>
          <a:p>
            <a:pPr marL="358775" lvl="0" indent="-358775"/>
            <a:endParaRPr lang="en-AU" sz="1600" dirty="0">
              <a:solidFill>
                <a:schemeClr val="bg2"/>
              </a:solidFill>
              <a:latin typeface="Arial" panose="020B0604020202020204" pitchFamily="34" charset="0"/>
              <a:cs typeface="Arial" panose="020B0604020202020204" pitchFamily="34" charset="0"/>
            </a:endParaRPr>
          </a:p>
          <a:p>
            <a:pPr marL="358775" lvl="0" indent="-358775">
              <a:buFont typeface="Wingdings" panose="05000000000000000000" pitchFamily="2" charset="2"/>
              <a:buChar char="ü"/>
            </a:pPr>
            <a:r>
              <a:rPr lang="en-US" sz="1600" dirty="0">
                <a:solidFill>
                  <a:schemeClr val="bg2"/>
                </a:solidFill>
                <a:latin typeface="Arial" panose="020B0604020202020204" pitchFamily="34" charset="0"/>
                <a:cs typeface="Arial" panose="020B0604020202020204" pitchFamily="34" charset="0"/>
              </a:rPr>
              <a:t>Display of Annual Sponsor banner at GABC events (subject to any exclusive sponsorship arrangement for the respective event and/or government restrictions).</a:t>
            </a:r>
          </a:p>
          <a:p>
            <a:pPr marL="358775" lvl="0" indent="-358775"/>
            <a:endParaRPr lang="en-US" sz="1600" dirty="0">
              <a:solidFill>
                <a:schemeClr val="bg2"/>
              </a:solidFill>
              <a:latin typeface="Arial" panose="020B0604020202020204" pitchFamily="34" charset="0"/>
              <a:cs typeface="Arial" panose="020B0604020202020204" pitchFamily="34" charset="0"/>
            </a:endParaRPr>
          </a:p>
          <a:p>
            <a:pPr marL="358775" lvl="0" indent="-358775"/>
            <a:r>
              <a:rPr lang="en-US" sz="1600" dirty="0">
                <a:solidFill>
                  <a:schemeClr val="bg2"/>
                </a:solidFill>
                <a:latin typeface="Arial" panose="020B0604020202020204" pitchFamily="34" charset="0"/>
                <a:cs typeface="Arial" panose="020B0604020202020204" pitchFamily="34" charset="0"/>
              </a:rPr>
              <a:t>Sponsor investment per annum: 5000 EUR</a:t>
            </a:r>
            <a:endParaRPr lang="en-AU" sz="1600" dirty="0">
              <a:solidFill>
                <a:schemeClr val="bg2"/>
              </a:solidFill>
              <a:latin typeface="Arial" panose="020B0604020202020204" pitchFamily="34" charset="0"/>
              <a:cs typeface="Arial" panose="020B0604020202020204" pitchFamily="34" charset="0"/>
            </a:endParaRPr>
          </a:p>
          <a:p>
            <a:endParaRPr lang="de-DE" dirty="0"/>
          </a:p>
          <a:p>
            <a:r>
              <a:rPr lang="en-US" sz="1600" i="1" dirty="0">
                <a:solidFill>
                  <a:schemeClr val="bg1">
                    <a:lumMod val="50000"/>
                  </a:schemeClr>
                </a:solidFill>
                <a:latin typeface="Arial" panose="020B0604020202020204" pitchFamily="34" charset="0"/>
                <a:cs typeface="Arial" pitchFamily="34" charset="0"/>
              </a:rPr>
              <a:t>We are open to discussing customized sponsorships and recognition of opportunities that meet your individual needs. Please contact one of our board members directly to discuss.</a:t>
            </a:r>
          </a:p>
          <a:p>
            <a:endParaRPr lang="de-DE" dirty="0"/>
          </a:p>
          <a:p>
            <a:endParaRPr lang="de-DE" dirty="0"/>
          </a:p>
        </p:txBody>
      </p:sp>
    </p:spTree>
    <p:extLst>
      <p:ext uri="{BB962C8B-B14F-4D97-AF65-F5344CB8AC3E}">
        <p14:creationId xmlns:p14="http://schemas.microsoft.com/office/powerpoint/2010/main" val="428309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69499"/>
            <a:ext cx="9144000" cy="3486731"/>
          </a:xfrm>
        </p:spPr>
        <p:txBody>
          <a:bodyPr/>
          <a:lstStyle/>
          <a:p>
            <a:r>
              <a:rPr lang="de-DE" dirty="0"/>
              <a:t>Thank you</a:t>
            </a:r>
            <a:endParaRPr lang="de-DE" sz="2400" dirty="0"/>
          </a:p>
        </p:txBody>
      </p:sp>
      <p:sp>
        <p:nvSpPr>
          <p:cNvPr id="4" name="Rectangle 3"/>
          <p:cNvSpPr/>
          <p:nvPr/>
        </p:nvSpPr>
        <p:spPr>
          <a:xfrm>
            <a:off x="1441450" y="3498065"/>
            <a:ext cx="6261100" cy="757130"/>
          </a:xfrm>
          <a:prstGeom prst="rect">
            <a:avLst/>
          </a:prstGeom>
        </p:spPr>
        <p:txBody>
          <a:bodyPr wrap="square">
            <a:spAutoFit/>
          </a:bodyPr>
          <a:lstStyle/>
          <a:p>
            <a:pPr algn="ctr">
              <a:lnSpc>
                <a:spcPct val="120000"/>
              </a:lnSpc>
              <a:spcBef>
                <a:spcPct val="0"/>
              </a:spcBef>
              <a:buClr>
                <a:schemeClr val="accent5">
                  <a:lumMod val="75000"/>
                </a:schemeClr>
              </a:buClr>
              <a:buSzPct val="150000"/>
            </a:pPr>
            <a:r>
              <a:rPr lang="de-DE" sz="1200" dirty="0">
                <a:solidFill>
                  <a:schemeClr val="bg1">
                    <a:lumMod val="50000"/>
                  </a:schemeClr>
                </a:solidFill>
                <a:latin typeface="Arial" panose="020B0604020202020204" pitchFamily="34" charset="0"/>
                <a:ea typeface="+mj-ea"/>
                <a:cs typeface="Arial" pitchFamily="34" charset="0"/>
              </a:rPr>
              <a:t>For more information on annual sponsorship opportunities, please contact:</a:t>
            </a:r>
          </a:p>
          <a:p>
            <a:pPr algn="ctr">
              <a:lnSpc>
                <a:spcPct val="120000"/>
              </a:lnSpc>
              <a:spcBef>
                <a:spcPct val="0"/>
              </a:spcBef>
              <a:buClr>
                <a:schemeClr val="accent5">
                  <a:lumMod val="75000"/>
                </a:schemeClr>
              </a:buClr>
              <a:buSzPct val="150000"/>
            </a:pPr>
            <a:r>
              <a:rPr lang="de-DE" sz="1200" dirty="0">
                <a:solidFill>
                  <a:schemeClr val="bg1">
                    <a:lumMod val="50000"/>
                  </a:schemeClr>
                </a:solidFill>
                <a:latin typeface="Arial" panose="020B0604020202020204" pitchFamily="34" charset="0"/>
                <a:ea typeface="+mj-ea"/>
                <a:cs typeface="Arial" pitchFamily="34" charset="0"/>
              </a:rPr>
              <a:t>Sabine Pittrof, </a:t>
            </a:r>
            <a:r>
              <a:rPr lang="de-DE" sz="1200" dirty="0" err="1">
                <a:solidFill>
                  <a:schemeClr val="bg1">
                    <a:lumMod val="50000"/>
                  </a:schemeClr>
                </a:solidFill>
                <a:latin typeface="Arial" panose="020B0604020202020204" pitchFamily="34" charset="0"/>
                <a:ea typeface="+mj-ea"/>
                <a:cs typeface="Arial" pitchFamily="34" charset="0"/>
              </a:rPr>
              <a:t>Chair</a:t>
            </a:r>
            <a:endParaRPr lang="de-DE" sz="1200" dirty="0">
              <a:solidFill>
                <a:schemeClr val="bg1">
                  <a:lumMod val="50000"/>
                </a:schemeClr>
              </a:solidFill>
              <a:latin typeface="Arial" panose="020B0604020202020204" pitchFamily="34" charset="0"/>
              <a:ea typeface="+mj-ea"/>
              <a:cs typeface="Arial" pitchFamily="34" charset="0"/>
            </a:endParaRPr>
          </a:p>
          <a:p>
            <a:pPr algn="ctr">
              <a:lnSpc>
                <a:spcPct val="120000"/>
              </a:lnSpc>
              <a:spcBef>
                <a:spcPct val="0"/>
              </a:spcBef>
              <a:buClr>
                <a:schemeClr val="accent5">
                  <a:lumMod val="75000"/>
                </a:schemeClr>
              </a:buClr>
              <a:buSzPct val="150000"/>
            </a:pPr>
            <a:r>
              <a:rPr lang="de-DE" sz="1200" dirty="0">
                <a:solidFill>
                  <a:schemeClr val="bg1">
                    <a:lumMod val="50000"/>
                  </a:schemeClr>
                </a:solidFill>
                <a:latin typeface="Arial" panose="020B0604020202020204" pitchFamily="34" charset="0"/>
                <a:ea typeface="+mj-ea"/>
                <a:cs typeface="Arial" pitchFamily="34" charset="0"/>
              </a:rPr>
              <a:t>sabine.pittrof@gabc.eu</a:t>
            </a:r>
          </a:p>
        </p:txBody>
      </p:sp>
    </p:spTree>
    <p:extLst>
      <p:ext uri="{BB962C8B-B14F-4D97-AF65-F5344CB8AC3E}">
        <p14:creationId xmlns:p14="http://schemas.microsoft.com/office/powerpoint/2010/main" val="70308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3600" b="1" dirty="0">
                <a:latin typeface="Arial" panose="020B0604020202020204" pitchFamily="34" charset="0"/>
                <a:cs typeface="Arial" panose="020B0604020202020204" pitchFamily="34" charset="0"/>
              </a:rPr>
              <a:t>Overview</a:t>
            </a:r>
            <a:endParaRPr lang="de-DE"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6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03288"/>
            <a:ext cx="3101499"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Who we are </a:t>
            </a:r>
            <a:br>
              <a:rPr lang="en-US" sz="2600" b="1" dirty="0">
                <a:solidFill>
                  <a:srgbClr val="325082"/>
                </a:solidFill>
                <a:latin typeface="Arial" panose="020B0604020202020204" pitchFamily="34" charset="0"/>
                <a:cs typeface="Arial" panose="020B0604020202020204" pitchFamily="34" charset="0"/>
              </a:rPr>
            </a:br>
            <a:endParaRPr lang="en-US" sz="1200" b="1" dirty="0">
              <a:solidFill>
                <a:srgbClr val="325082"/>
              </a:solidFill>
              <a:latin typeface="Arial" panose="020B0604020202020204" pitchFamily="34" charset="0"/>
              <a:cs typeface="Arial" panose="020B0604020202020204" pitchFamily="34" charset="0"/>
            </a:endParaRPr>
          </a:p>
        </p:txBody>
      </p:sp>
      <p:sp>
        <p:nvSpPr>
          <p:cNvPr id="2" name="Rectangle 1"/>
          <p:cNvSpPr/>
          <p:nvPr/>
        </p:nvSpPr>
        <p:spPr>
          <a:xfrm>
            <a:off x="542279" y="3439626"/>
            <a:ext cx="1404552" cy="360612"/>
          </a:xfrm>
          <a:prstGeom prst="rect">
            <a:avLst/>
          </a:prstGeom>
        </p:spPr>
        <p:txBody>
          <a:bodyPr wrap="none">
            <a:spAutoFit/>
          </a:bodyPr>
          <a:lstStyle/>
          <a:p>
            <a:pPr>
              <a:lnSpc>
                <a:spcPct val="120000"/>
              </a:lnSpc>
            </a:pPr>
            <a:r>
              <a:rPr lang="en-US" sz="1600" i="1" dirty="0">
                <a:solidFill>
                  <a:schemeClr val="accent1"/>
                </a:solidFill>
                <a:latin typeface="Arial"/>
                <a:cs typeface="Arial"/>
              </a:rPr>
              <a:t>Supported by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0143"/>
          <a:stretch/>
        </p:blipFill>
        <p:spPr>
          <a:xfrm>
            <a:off x="717923" y="4045336"/>
            <a:ext cx="2543718" cy="918757"/>
          </a:xfrm>
          <a:prstGeom prst="rect">
            <a:avLst/>
          </a:prstGeom>
        </p:spPr>
      </p:pic>
      <p:sp>
        <p:nvSpPr>
          <p:cNvPr id="7" name="Title 2"/>
          <p:cNvSpPr txBox="1">
            <a:spLocks/>
          </p:cNvSpPr>
          <p:nvPr/>
        </p:nvSpPr>
        <p:spPr>
          <a:xfrm>
            <a:off x="3390900" y="942519"/>
            <a:ext cx="5130801" cy="48643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pPr>
            <a:r>
              <a:rPr lang="en-US" sz="1600" b="1" dirty="0">
                <a:solidFill>
                  <a:schemeClr val="bg1">
                    <a:lumMod val="50000"/>
                  </a:schemeClr>
                </a:solidFill>
                <a:latin typeface="Arial"/>
                <a:cs typeface="Arial"/>
              </a:rPr>
              <a:t>German Australian Business Council is part of  Australian Business in Europe, a voluntary non-political international business networking organisation, that has independent branches in Australia and across Europe.</a:t>
            </a:r>
          </a:p>
          <a:p>
            <a:pPr algn="l">
              <a:lnSpc>
                <a:spcPct val="120000"/>
              </a:lnSpc>
            </a:pPr>
            <a:endParaRPr lang="en-US" sz="1600" b="1" dirty="0">
              <a:solidFill>
                <a:schemeClr val="bg1">
                  <a:lumMod val="50000"/>
                </a:schemeClr>
              </a:solidFill>
              <a:latin typeface="Arial"/>
              <a:cs typeface="Arial"/>
            </a:endParaRPr>
          </a:p>
          <a:p>
            <a:pPr algn="l">
              <a:lnSpc>
                <a:spcPct val="120000"/>
              </a:lnSpc>
            </a:pPr>
            <a:r>
              <a:rPr lang="en-US" sz="1600" b="1" dirty="0">
                <a:solidFill>
                  <a:schemeClr val="bg1">
                    <a:lumMod val="50000"/>
                  </a:schemeClr>
                </a:solidFill>
                <a:latin typeface="Arial"/>
                <a:cs typeface="Arial"/>
              </a:rPr>
              <a:t>We cooperate with, and are supported by, the Australian government, including the Australian Trade Commission, the Australian Embassy in Germany, the Consulate General and the AHK.</a:t>
            </a:r>
          </a:p>
          <a:p>
            <a:pPr algn="l">
              <a:lnSpc>
                <a:spcPct val="120000"/>
              </a:lnSpc>
            </a:pPr>
            <a:endParaRPr lang="en-US" sz="1600" b="1" dirty="0">
              <a:solidFill>
                <a:schemeClr val="bg1">
                  <a:lumMod val="50000"/>
                </a:schemeClr>
              </a:solidFill>
              <a:latin typeface="Arial"/>
              <a:cs typeface="Arial"/>
            </a:endParaRPr>
          </a:p>
          <a:p>
            <a:pPr algn="l">
              <a:lnSpc>
                <a:spcPct val="120000"/>
              </a:lnSpc>
            </a:pPr>
            <a:r>
              <a:rPr lang="en-US" sz="1600" b="1" dirty="0">
                <a:solidFill>
                  <a:schemeClr val="bg1">
                    <a:lumMod val="50000"/>
                  </a:schemeClr>
                </a:solidFill>
                <a:latin typeface="Arial"/>
                <a:cs typeface="Arial"/>
              </a:rPr>
              <a:t>Lynette Wood, the Australian Ambassador to Germany, and Anna Fedeles, Australian Consul General and Trade Commissioner, Germany Germany are our patrons.</a:t>
            </a:r>
          </a:p>
          <a:p>
            <a:pPr algn="l">
              <a:lnSpc>
                <a:spcPct val="120000"/>
              </a:lnSpc>
            </a:pPr>
            <a:endParaRPr lang="en-US" sz="1600" b="1" dirty="0">
              <a:solidFill>
                <a:schemeClr val="bg1">
                  <a:lumMod val="50000"/>
                </a:schemeClr>
              </a:solidFill>
              <a:latin typeface="Arial"/>
              <a:cs typeface="Arial"/>
            </a:endParaRPr>
          </a:p>
          <a:p>
            <a:pPr algn="l">
              <a:lnSpc>
                <a:spcPct val="120000"/>
              </a:lnSpc>
            </a:pPr>
            <a:endParaRPr lang="en-US" sz="1600" b="1" dirty="0">
              <a:solidFill>
                <a:schemeClr val="bg1">
                  <a:lumMod val="50000"/>
                </a:schemeClr>
              </a:solidFill>
              <a:latin typeface="Arial"/>
              <a:cs typeface="Arial"/>
            </a:endParaRPr>
          </a:p>
          <a:p>
            <a:pPr algn="l">
              <a:lnSpc>
                <a:spcPct val="120000"/>
              </a:lnSpc>
            </a:pPr>
            <a:endParaRPr lang="en-US" sz="1600" b="1" dirty="0">
              <a:solidFill>
                <a:schemeClr val="bg1">
                  <a:lumMod val="50000"/>
                </a:schemeClr>
              </a:solidFill>
              <a:latin typeface="Arial"/>
              <a:cs typeface="Arial"/>
            </a:endParaRPr>
          </a:p>
          <a:p>
            <a:pPr algn="l">
              <a:lnSpc>
                <a:spcPct val="120000"/>
              </a:lnSpc>
            </a:pPr>
            <a:endParaRPr lang="en-US" sz="1600" b="1" dirty="0">
              <a:solidFill>
                <a:schemeClr val="accent1"/>
              </a:solidFill>
              <a:latin typeface="Arial"/>
              <a:cs typeface="Arial"/>
            </a:endParaRPr>
          </a:p>
          <a:p>
            <a:pPr algn="l">
              <a:lnSpc>
                <a:spcPct val="120000"/>
              </a:lnSpc>
            </a:pPr>
            <a:endParaRPr lang="en-US" sz="1600" b="1" dirty="0">
              <a:solidFill>
                <a:schemeClr val="accent1"/>
              </a:solidFill>
              <a:latin typeface="Arial"/>
              <a:cs typeface="Arial"/>
            </a:endParaRPr>
          </a:p>
          <a:p>
            <a:pPr>
              <a:lnSpc>
                <a:spcPct val="120000"/>
              </a:lnSpc>
            </a:pPr>
            <a:endParaRPr lang="en-US" sz="1600" b="1" dirty="0">
              <a:solidFill>
                <a:schemeClr val="accent1"/>
              </a:solidFill>
              <a:latin typeface="Arial"/>
              <a:cs typeface="Arial"/>
            </a:endParaRPr>
          </a:p>
          <a:p>
            <a:pPr algn="l">
              <a:lnSpc>
                <a:spcPct val="120000"/>
              </a:lnSpc>
            </a:pPr>
            <a:endParaRPr lang="en-US" sz="1600" b="1" dirty="0">
              <a:solidFill>
                <a:schemeClr val="bg1">
                  <a:lumMod val="50000"/>
                </a:schemeClr>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p:txBody>
      </p:sp>
    </p:spTree>
    <p:extLst>
      <p:ext uri="{BB962C8B-B14F-4D97-AF65-F5344CB8AC3E}">
        <p14:creationId xmlns:p14="http://schemas.microsoft.com/office/powerpoint/2010/main" val="3414677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434340" y="885826"/>
            <a:ext cx="3100388"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Our mission </a:t>
            </a:r>
            <a:br>
              <a:rPr lang="en-US" sz="2600" b="1" dirty="0">
                <a:solidFill>
                  <a:srgbClr val="325082"/>
                </a:solidFill>
                <a:latin typeface="Arial" panose="020B0604020202020204" pitchFamily="34" charset="0"/>
                <a:cs typeface="Arial" panose="020B0604020202020204" pitchFamily="34" charset="0"/>
              </a:rPr>
            </a:br>
            <a:endParaRPr lang="en-US" sz="1200" b="1" dirty="0">
              <a:solidFill>
                <a:srgbClr val="325082"/>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143250" y="896938"/>
            <a:ext cx="5683251" cy="48643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pPr>
            <a:r>
              <a:rPr lang="en-AU" sz="1600" b="1" dirty="0">
                <a:solidFill>
                  <a:schemeClr val="bg1">
                    <a:lumMod val="50000"/>
                  </a:schemeClr>
                </a:solidFill>
                <a:latin typeface="Arial"/>
                <a:cs typeface="Arial"/>
              </a:rPr>
              <a:t>The German Australian Business Council is a business network created to foster long-term relationships between Germany and Australia. </a:t>
            </a:r>
          </a:p>
          <a:p>
            <a:pPr algn="l">
              <a:lnSpc>
                <a:spcPct val="120000"/>
              </a:lnSpc>
            </a:pPr>
            <a:endParaRPr lang="en-AU" sz="1600" b="1" dirty="0">
              <a:solidFill>
                <a:schemeClr val="bg1">
                  <a:lumMod val="50000"/>
                </a:schemeClr>
              </a:solidFill>
              <a:latin typeface="Arial"/>
              <a:cs typeface="Arial"/>
            </a:endParaRPr>
          </a:p>
          <a:p>
            <a:pPr algn="l">
              <a:lnSpc>
                <a:spcPct val="120000"/>
              </a:lnSpc>
            </a:pPr>
            <a:r>
              <a:rPr lang="en-AU" sz="1600" b="1" dirty="0">
                <a:solidFill>
                  <a:schemeClr val="bg1">
                    <a:lumMod val="50000"/>
                  </a:schemeClr>
                </a:solidFill>
                <a:latin typeface="Arial"/>
                <a:cs typeface="Arial"/>
              </a:rPr>
              <a:t>Aimed at advancing both company and individual pursuits, we communicate and catalyse opportunities through networking, policy discussions, and other activities.</a:t>
            </a: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p:txBody>
      </p:sp>
      <p:sp>
        <p:nvSpPr>
          <p:cNvPr id="5" name="Title 2"/>
          <p:cNvSpPr txBox="1">
            <a:spLocks/>
          </p:cNvSpPr>
          <p:nvPr/>
        </p:nvSpPr>
        <p:spPr>
          <a:xfrm>
            <a:off x="434340" y="3435678"/>
            <a:ext cx="2992120" cy="2128837"/>
          </a:xfrm>
          <a:prstGeom prst="rect">
            <a:avLst/>
          </a:prstGeom>
        </p:spPr>
        <p:txBody>
          <a:bodyPr anchor="t" anchorCtr="0"/>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325082"/>
                </a:solidFill>
                <a:latin typeface="Arial" panose="020B0604020202020204" pitchFamily="34" charset="0"/>
                <a:cs typeface="Arial" panose="020B0604020202020204" pitchFamily="34" charset="0"/>
              </a:rPr>
              <a:t>Our strategy </a:t>
            </a:r>
            <a:br>
              <a:rPr lang="en-US" sz="2600" dirty="0">
                <a:solidFill>
                  <a:srgbClr val="325082"/>
                </a:solidFill>
                <a:latin typeface="Arial" panose="020B0604020202020204" pitchFamily="34" charset="0"/>
                <a:cs typeface="Arial" panose="020B0604020202020204" pitchFamily="34" charset="0"/>
              </a:rPr>
            </a:br>
            <a:endParaRPr lang="en-US" sz="1200" dirty="0">
              <a:solidFill>
                <a:srgbClr val="325082"/>
              </a:solidFill>
              <a:latin typeface="Arial" panose="020B0604020202020204" pitchFamily="34" charset="0"/>
              <a:cs typeface="Arial" panose="020B0604020202020204" pitchFamily="34" charset="0"/>
            </a:endParaRPr>
          </a:p>
        </p:txBody>
      </p:sp>
      <p:sp>
        <p:nvSpPr>
          <p:cNvPr id="6" name="Title 2"/>
          <p:cNvSpPr txBox="1">
            <a:spLocks/>
          </p:cNvSpPr>
          <p:nvPr/>
        </p:nvSpPr>
        <p:spPr>
          <a:xfrm>
            <a:off x="3143250" y="3540508"/>
            <a:ext cx="5505451" cy="48643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buClr>
                <a:schemeClr val="accent5">
                  <a:lumMod val="75000"/>
                </a:schemeClr>
              </a:buClr>
              <a:buSzPct val="150000"/>
            </a:pPr>
            <a:r>
              <a:rPr lang="en-US" sz="1600" b="1" dirty="0">
                <a:solidFill>
                  <a:schemeClr val="bg1">
                    <a:lumMod val="50000"/>
                  </a:schemeClr>
                </a:solidFill>
                <a:latin typeface="Arial"/>
                <a:cs typeface="Arial"/>
              </a:rPr>
              <a:t>In order to achieve our Mission, our strategy has three focus areas: </a:t>
            </a:r>
          </a:p>
          <a:p>
            <a:pPr marL="285750" indent="-285750" algn="l">
              <a:lnSpc>
                <a:spcPct val="200000"/>
              </a:lnSpc>
              <a:buClr>
                <a:schemeClr val="accent5">
                  <a:lumMod val="75000"/>
                </a:schemeClr>
              </a:buClr>
              <a:buSzPct val="150000"/>
              <a:buFont typeface="Arial" panose="020B0604020202020204" pitchFamily="34" charset="0"/>
              <a:buChar char="•"/>
            </a:pPr>
            <a:r>
              <a:rPr lang="en-US" sz="1600" b="1" dirty="0">
                <a:solidFill>
                  <a:srgbClr val="002060"/>
                </a:solidFill>
                <a:latin typeface="Arial"/>
                <a:cs typeface="Arial"/>
              </a:rPr>
              <a:t>Engagement</a:t>
            </a:r>
          </a:p>
          <a:p>
            <a:pPr marL="285750" indent="-285750" algn="l">
              <a:lnSpc>
                <a:spcPct val="200000"/>
              </a:lnSpc>
              <a:buClr>
                <a:schemeClr val="accent5">
                  <a:lumMod val="75000"/>
                </a:schemeClr>
              </a:buClr>
              <a:buSzPct val="150000"/>
              <a:buFont typeface="Arial" panose="020B0604020202020204" pitchFamily="34" charset="0"/>
              <a:buChar char="•"/>
            </a:pPr>
            <a:r>
              <a:rPr lang="en-US" sz="1600" b="1" dirty="0">
                <a:solidFill>
                  <a:srgbClr val="002060"/>
                </a:solidFill>
                <a:latin typeface="Arial"/>
                <a:cs typeface="Arial"/>
              </a:rPr>
              <a:t>Member Services</a:t>
            </a:r>
          </a:p>
          <a:p>
            <a:pPr marL="285750" indent="-285750" algn="l">
              <a:lnSpc>
                <a:spcPct val="200000"/>
              </a:lnSpc>
              <a:buClr>
                <a:schemeClr val="accent5">
                  <a:lumMod val="75000"/>
                </a:schemeClr>
              </a:buClr>
              <a:buSzPct val="150000"/>
              <a:buFont typeface="Arial" panose="020B0604020202020204" pitchFamily="34" charset="0"/>
              <a:buChar char="•"/>
            </a:pPr>
            <a:r>
              <a:rPr lang="en-US" sz="1600" b="1" dirty="0">
                <a:solidFill>
                  <a:srgbClr val="002060"/>
                </a:solidFill>
                <a:latin typeface="Arial"/>
                <a:cs typeface="Arial"/>
              </a:rPr>
              <a:t>Communication</a:t>
            </a:r>
          </a:p>
          <a:p>
            <a:pPr algn="just">
              <a:lnSpc>
                <a:spcPct val="120000"/>
              </a:lnSpc>
              <a:buClr>
                <a:schemeClr val="accent5">
                  <a:lumMod val="75000"/>
                </a:schemeClr>
              </a:buClr>
              <a:buSzPct val="150000"/>
            </a:pPr>
            <a:endParaRPr lang="en-US" sz="1000" b="1" dirty="0">
              <a:solidFill>
                <a:srgbClr val="9EA2A2"/>
              </a:solidFill>
              <a:latin typeface="Arial"/>
              <a:cs typeface="Arial"/>
            </a:endParaRPr>
          </a:p>
          <a:p>
            <a:pPr algn="just">
              <a:lnSpc>
                <a:spcPct val="120000"/>
              </a:lnSpc>
              <a:buClr>
                <a:schemeClr val="accent5">
                  <a:lumMod val="75000"/>
                </a:schemeClr>
              </a:buClr>
              <a:buSzPct val="150000"/>
            </a:pPr>
            <a:endParaRPr lang="en-US" sz="1400" b="1" i="1" dirty="0">
              <a:solidFill>
                <a:srgbClr val="9EA2A2"/>
              </a:solidFill>
              <a:latin typeface="Arial" pitchFamily="34" charset="0"/>
              <a:cs typeface="Arial" pitchFamily="34" charset="0"/>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6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p:txBody>
      </p:sp>
    </p:spTree>
    <p:extLst>
      <p:ext uri="{BB962C8B-B14F-4D97-AF65-F5344CB8AC3E}">
        <p14:creationId xmlns:p14="http://schemas.microsoft.com/office/powerpoint/2010/main" val="73267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09638"/>
            <a:ext cx="3101499"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Our value to members</a:t>
            </a:r>
            <a:endParaRPr lang="en-US" sz="1200" dirty="0">
              <a:solidFill>
                <a:srgbClr val="325082"/>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155950" y="909638"/>
            <a:ext cx="5822950" cy="48643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Access to network of business contacts with an interest in Australian/German collaboration</a:t>
            </a:r>
          </a:p>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Access to partner organizations across Germany &amp; Europe, e.g. </a:t>
            </a:r>
            <a:r>
              <a:rPr lang="en-US" sz="1400" b="1" dirty="0" err="1">
                <a:solidFill>
                  <a:schemeClr val="bg1">
                    <a:lumMod val="50000"/>
                  </a:schemeClr>
                </a:solidFill>
                <a:latin typeface="Arial" pitchFamily="34" charset="0"/>
                <a:cs typeface="Arial" pitchFamily="34" charset="0"/>
              </a:rPr>
              <a:t>Außenhandelskammer</a:t>
            </a:r>
            <a:r>
              <a:rPr lang="en-US" sz="1400" b="1" dirty="0">
                <a:solidFill>
                  <a:schemeClr val="bg1">
                    <a:lumMod val="50000"/>
                  </a:schemeClr>
                </a:solidFill>
                <a:latin typeface="Arial" pitchFamily="34" charset="0"/>
                <a:cs typeface="Arial" pitchFamily="34" charset="0"/>
              </a:rPr>
              <a:t> (AHK) </a:t>
            </a:r>
            <a:r>
              <a:rPr lang="en-US" sz="1400" b="1" dirty="0" err="1">
                <a:solidFill>
                  <a:schemeClr val="bg1">
                    <a:lumMod val="50000"/>
                  </a:schemeClr>
                </a:solidFill>
                <a:latin typeface="Arial" pitchFamily="34" charset="0"/>
                <a:cs typeface="Arial" pitchFamily="34" charset="0"/>
              </a:rPr>
              <a:t>Australien</a:t>
            </a:r>
            <a:r>
              <a:rPr lang="en-US" sz="1400" b="1" dirty="0">
                <a:solidFill>
                  <a:schemeClr val="bg1">
                    <a:lumMod val="50000"/>
                  </a:schemeClr>
                </a:solidFill>
                <a:latin typeface="Arial" pitchFamily="34" charset="0"/>
                <a:cs typeface="Arial" pitchFamily="34" charset="0"/>
              </a:rPr>
              <a:t>, Australian Business in Europe (ABIE)</a:t>
            </a:r>
          </a:p>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Access to education and research representatives</a:t>
            </a:r>
          </a:p>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Opportunity to profile your business to a targeted audience via an interesting event program across Germany</a:t>
            </a:r>
            <a:endParaRPr lang="en-US" sz="500" b="1" dirty="0">
              <a:solidFill>
                <a:schemeClr val="bg1">
                  <a:lumMod val="50000"/>
                </a:schemeClr>
              </a:solidFill>
              <a:latin typeface="Arial" pitchFamily="34" charset="0"/>
              <a:cs typeface="Arial" pitchFamily="34" charset="0"/>
            </a:endParaRPr>
          </a:p>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Celebration of Australian-German cultural and business ties</a:t>
            </a:r>
          </a:p>
          <a:p>
            <a:pPr marL="361950" indent="-361950" algn="l">
              <a:lnSpc>
                <a:spcPct val="200000"/>
              </a:lnSpc>
              <a:buClr>
                <a:schemeClr val="accent5">
                  <a:lumMod val="75000"/>
                </a:schemeClr>
              </a:buClr>
              <a:buSzPct val="150000"/>
              <a:buFont typeface="Wingdings" panose="05000000000000000000" pitchFamily="2" charset="2"/>
              <a:buChar char="ü"/>
            </a:pPr>
            <a:r>
              <a:rPr lang="en-US" sz="1400" b="1" dirty="0">
                <a:solidFill>
                  <a:schemeClr val="bg1">
                    <a:lumMod val="50000"/>
                  </a:schemeClr>
                </a:solidFill>
                <a:latin typeface="Arial" pitchFamily="34" charset="0"/>
                <a:cs typeface="Arial" pitchFamily="34" charset="0"/>
              </a:rPr>
              <a:t>Updated and relevant market intelligence</a:t>
            </a:r>
          </a:p>
          <a:p>
            <a:pPr algn="l">
              <a:lnSpc>
                <a:spcPct val="120000"/>
              </a:lnSpc>
            </a:pPr>
            <a:endParaRPr lang="en-US" sz="16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a:p>
            <a:pPr algn="l">
              <a:lnSpc>
                <a:spcPct val="120000"/>
              </a:lnSpc>
            </a:pPr>
            <a:endParaRPr lang="en-US" sz="1800" b="1" dirty="0">
              <a:solidFill>
                <a:srgbClr val="9EA2A2"/>
              </a:solidFill>
              <a:latin typeface="Arial"/>
              <a:cs typeface="Arial"/>
            </a:endParaRPr>
          </a:p>
        </p:txBody>
      </p:sp>
    </p:spTree>
    <p:extLst>
      <p:ext uri="{BB962C8B-B14F-4D97-AF65-F5344CB8AC3E}">
        <p14:creationId xmlns:p14="http://schemas.microsoft.com/office/powerpoint/2010/main" val="340634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22338"/>
            <a:ext cx="2227739"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Networking Events are a core focus</a:t>
            </a:r>
            <a:br>
              <a:rPr lang="en-US" sz="2600" dirty="0">
                <a:solidFill>
                  <a:srgbClr val="325082"/>
                </a:solidFill>
                <a:latin typeface="Arial" panose="020B0604020202020204" pitchFamily="34" charset="0"/>
                <a:cs typeface="Arial" panose="020B0604020202020204" pitchFamily="34" charset="0"/>
              </a:rPr>
            </a:br>
            <a:endParaRPr lang="en-US" sz="1200" dirty="0">
              <a:solidFill>
                <a:srgbClr val="325082"/>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155950" y="922337"/>
            <a:ext cx="5562600" cy="5373359"/>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buClr>
                <a:schemeClr val="accent5">
                  <a:lumMod val="75000"/>
                </a:schemeClr>
              </a:buClr>
              <a:buSzPct val="150000"/>
            </a:pPr>
            <a:r>
              <a:rPr lang="en-US" sz="1400" b="1" dirty="0">
                <a:solidFill>
                  <a:schemeClr val="bg1">
                    <a:lumMod val="50000"/>
                  </a:schemeClr>
                </a:solidFill>
                <a:latin typeface="Arial" panose="020B0604020202020204" pitchFamily="34" charset="0"/>
                <a:cs typeface="Arial" pitchFamily="34" charset="0"/>
              </a:rPr>
              <a:t>The German Australian Business Council holds numerous networking events each year. Our anchor annual events held in Berlin, Frankfurt and Munich include:</a:t>
            </a:r>
          </a:p>
          <a:p>
            <a:pPr marL="285750" indent="-285750" algn="l">
              <a:lnSpc>
                <a:spcPct val="150000"/>
              </a:lnSpc>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Australia Day Events</a:t>
            </a:r>
          </a:p>
          <a:p>
            <a:pPr marL="285750" indent="-285750" algn="l">
              <a:lnSpc>
                <a:spcPct val="150000"/>
              </a:lnSpc>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Ambassador’s Dinner</a:t>
            </a: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algn="l">
              <a:lnSpc>
                <a:spcPct val="120000"/>
              </a:lnSpc>
              <a:buClr>
                <a:schemeClr val="accent5">
                  <a:lumMod val="75000"/>
                </a:schemeClr>
              </a:buClr>
              <a:buSzPct val="150000"/>
            </a:pPr>
            <a:r>
              <a:rPr lang="en-US" sz="1400" b="1" dirty="0">
                <a:solidFill>
                  <a:schemeClr val="bg1">
                    <a:lumMod val="50000"/>
                  </a:schemeClr>
                </a:solidFill>
                <a:latin typeface="Arial" panose="020B0604020202020204" pitchFamily="34" charset="0"/>
                <a:cs typeface="Arial" pitchFamily="34" charset="0"/>
              </a:rPr>
              <a:t>We partner with corporate members to tailor profiling opportunities:</a:t>
            </a:r>
          </a:p>
          <a:p>
            <a:pPr marL="285750" indent="-285750" algn="l">
              <a:lnSpc>
                <a:spcPct val="150000"/>
              </a:lnSpc>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Business networking events </a:t>
            </a:r>
          </a:p>
          <a:p>
            <a:pPr marL="285750" indent="-285750" algn="l">
              <a:lnSpc>
                <a:spcPct val="150000"/>
              </a:lnSpc>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Sector specific functions and site visits</a:t>
            </a: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algn="l">
              <a:lnSpc>
                <a:spcPct val="120000"/>
              </a:lnSpc>
            </a:pPr>
            <a:r>
              <a:rPr lang="en-US" sz="1400" b="1" dirty="0">
                <a:solidFill>
                  <a:schemeClr val="bg1">
                    <a:lumMod val="50000"/>
                  </a:schemeClr>
                </a:solidFill>
                <a:latin typeface="Arial" panose="020B0604020202020204" pitchFamily="34" charset="0"/>
                <a:cs typeface="Arial" pitchFamily="34" charset="0"/>
              </a:rPr>
              <a:t>Previous event partners included </a:t>
            </a:r>
            <a:r>
              <a:rPr lang="en-US" sz="1400" b="1" dirty="0" err="1">
                <a:solidFill>
                  <a:schemeClr val="bg1">
                    <a:lumMod val="50000"/>
                  </a:schemeClr>
                </a:solidFill>
                <a:latin typeface="Arial" panose="020B0604020202020204" pitchFamily="34" charset="0"/>
                <a:cs typeface="Arial" pitchFamily="34" charset="0"/>
              </a:rPr>
              <a:t>Austrade</a:t>
            </a:r>
            <a:r>
              <a:rPr lang="en-US" sz="1400" b="1" dirty="0">
                <a:solidFill>
                  <a:schemeClr val="bg1">
                    <a:lumMod val="50000"/>
                  </a:schemeClr>
                </a:solidFill>
                <a:latin typeface="Arial" panose="020B0604020202020204" pitchFamily="34" charset="0"/>
                <a:cs typeface="Arial" pitchFamily="34" charset="0"/>
              </a:rPr>
              <a:t>, QUT, </a:t>
            </a:r>
            <a:r>
              <a:rPr lang="en-US" sz="1400" b="1" dirty="0" err="1">
                <a:solidFill>
                  <a:schemeClr val="bg1">
                    <a:lumMod val="50000"/>
                  </a:schemeClr>
                </a:solidFill>
                <a:latin typeface="Arial" panose="020B0604020202020204" pitchFamily="34" charset="0"/>
                <a:cs typeface="Arial" pitchFamily="34" charset="0"/>
              </a:rPr>
              <a:t>CADwalk</a:t>
            </a:r>
            <a:r>
              <a:rPr lang="en-US" sz="1400" b="1" dirty="0">
                <a:solidFill>
                  <a:schemeClr val="bg1">
                    <a:lumMod val="50000"/>
                  </a:schemeClr>
                </a:solidFill>
                <a:latin typeface="Arial" panose="020B0604020202020204" pitchFamily="34" charset="0"/>
                <a:cs typeface="Arial" pitchFamily="34" charset="0"/>
              </a:rPr>
              <a:t>, Siemens, Sonic Healthcare.</a:t>
            </a:r>
          </a:p>
          <a:p>
            <a:pPr algn="l">
              <a:lnSpc>
                <a:spcPct val="120000"/>
              </a:lnSpc>
            </a:pPr>
            <a:endParaRPr lang="en-US" sz="1400" b="1" dirty="0">
              <a:solidFill>
                <a:schemeClr val="bg1">
                  <a:lumMod val="50000"/>
                </a:schemeClr>
              </a:solidFill>
              <a:latin typeface="Arial" panose="020B0604020202020204" pitchFamily="34" charset="0"/>
              <a:cs typeface="Arial" pitchFamily="34" charset="0"/>
            </a:endParaRPr>
          </a:p>
          <a:p>
            <a:pPr algn="l">
              <a:lnSpc>
                <a:spcPct val="120000"/>
              </a:lnSpc>
            </a:pPr>
            <a:r>
              <a:rPr lang="en-US" sz="1400" b="1" dirty="0">
                <a:solidFill>
                  <a:schemeClr val="bg1">
                    <a:lumMod val="50000"/>
                  </a:schemeClr>
                </a:solidFill>
                <a:latin typeface="Arial" panose="020B0604020202020204" pitchFamily="34" charset="0"/>
                <a:cs typeface="Arial" pitchFamily="34" charset="0"/>
              </a:rPr>
              <a:t>We organize and collaborate on approximately 20 events annually across Germany. Our exclusive events attract up to 120 participants.</a:t>
            </a: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3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Arial" panose="020B0604020202020204" pitchFamily="34" charset="0"/>
                <a:cs typeface="Arial" panose="020B0604020202020204" pitchFamily="34" charset="0"/>
              </a:rPr>
              <a:t>Calendar of Events </a:t>
            </a:r>
          </a:p>
        </p:txBody>
      </p:sp>
    </p:spTree>
    <p:extLst>
      <p:ext uri="{BB962C8B-B14F-4D97-AF65-F5344CB8AC3E}">
        <p14:creationId xmlns:p14="http://schemas.microsoft.com/office/powerpoint/2010/main" val="299137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03288"/>
            <a:ext cx="2227739"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2019 Events</a:t>
            </a:r>
            <a:br>
              <a:rPr lang="en-US" sz="2600" b="1" dirty="0">
                <a:solidFill>
                  <a:srgbClr val="325082"/>
                </a:solidFill>
                <a:latin typeface="Arial" panose="020B0604020202020204" pitchFamily="34" charset="0"/>
                <a:cs typeface="Arial" panose="020B0604020202020204" pitchFamily="34" charset="0"/>
              </a:rPr>
            </a:br>
            <a:endParaRPr lang="en-US" sz="1200" dirty="0">
              <a:solidFill>
                <a:srgbClr val="325082"/>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155950" y="903288"/>
            <a:ext cx="5640809" cy="53514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buClr>
                <a:schemeClr val="accent5">
                  <a:lumMod val="75000"/>
                </a:schemeClr>
              </a:buClr>
              <a:buSzPct val="150000"/>
            </a:pPr>
            <a:r>
              <a:rPr lang="en-US" sz="1400" b="1" dirty="0">
                <a:solidFill>
                  <a:schemeClr val="bg1">
                    <a:lumMod val="50000"/>
                  </a:schemeClr>
                </a:solidFill>
                <a:latin typeface="Arial" panose="020B0604020202020204" pitchFamily="34" charset="0"/>
                <a:cs typeface="Arial" pitchFamily="34" charset="0"/>
              </a:rPr>
              <a:t>Under the over-arching themes of </a:t>
            </a:r>
            <a:r>
              <a:rPr lang="en-US" sz="1400" b="1" i="1" dirty="0">
                <a:solidFill>
                  <a:schemeClr val="bg1">
                    <a:lumMod val="50000"/>
                  </a:schemeClr>
                </a:solidFill>
                <a:latin typeface="Arial" panose="020B0604020202020204" pitchFamily="34" charset="0"/>
                <a:cs typeface="Arial" pitchFamily="34" charset="0"/>
              </a:rPr>
              <a:t>FTA</a:t>
            </a:r>
            <a:r>
              <a:rPr lang="en-US" sz="1400" b="1" dirty="0">
                <a:solidFill>
                  <a:schemeClr val="bg1">
                    <a:lumMod val="50000"/>
                  </a:schemeClr>
                </a:solidFill>
                <a:latin typeface="Arial" panose="020B0604020202020204" pitchFamily="34" charset="0"/>
                <a:cs typeface="Arial" pitchFamily="34" charset="0"/>
              </a:rPr>
              <a:t> and </a:t>
            </a:r>
            <a:r>
              <a:rPr lang="en-US" sz="1400" b="1" i="1" dirty="0" err="1">
                <a:solidFill>
                  <a:schemeClr val="bg1">
                    <a:lumMod val="50000"/>
                  </a:schemeClr>
                </a:solidFill>
                <a:latin typeface="Arial" panose="020B0604020202020204" pitchFamily="34" charset="0"/>
                <a:cs typeface="Arial" pitchFamily="34" charset="0"/>
              </a:rPr>
              <a:t>Digitalisation</a:t>
            </a:r>
            <a:r>
              <a:rPr lang="en-US" sz="1400" b="1" dirty="0">
                <a:solidFill>
                  <a:schemeClr val="bg1">
                    <a:lumMod val="50000"/>
                  </a:schemeClr>
                </a:solidFill>
                <a:latin typeface="Arial" panose="020B0604020202020204" pitchFamily="34" charset="0"/>
                <a:cs typeface="Arial" pitchFamily="34" charset="0"/>
              </a:rPr>
              <a:t>, highlight of events organized in 2019 include:</a:t>
            </a: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18 Jan 2019 Berlin: </a:t>
            </a:r>
            <a:r>
              <a:rPr lang="en-US" sz="1400" dirty="0">
                <a:solidFill>
                  <a:schemeClr val="bg1">
                    <a:lumMod val="50000"/>
                  </a:schemeClr>
                </a:solidFill>
                <a:latin typeface="Arial" panose="020B0604020202020204" pitchFamily="34" charset="0"/>
                <a:cs typeface="Arial" pitchFamily="34" charset="0"/>
              </a:rPr>
              <a:t>Australia-EU Free Trade Agreement Briefing by Australian Ambassador to EU H.E. Justin Brown</a:t>
            </a: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31 Jan 2019 Frankfurt</a:t>
            </a:r>
            <a:r>
              <a:rPr lang="en-US" sz="1400" dirty="0">
                <a:solidFill>
                  <a:schemeClr val="bg1">
                    <a:lumMod val="50000"/>
                  </a:schemeClr>
                </a:solidFill>
                <a:latin typeface="Arial" panose="020B0604020202020204" pitchFamily="34" charset="0"/>
                <a:cs typeface="Arial" pitchFamily="34" charset="0"/>
              </a:rPr>
              <a:t>: Australia Day Breakfast Briefing on the EU- Australian Free Trade Agreement by Jason Collins, EABC</a:t>
            </a: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26 Mar 2019 Berlin: </a:t>
            </a:r>
            <a:r>
              <a:rPr lang="en-US" sz="1400" dirty="0" err="1">
                <a:solidFill>
                  <a:schemeClr val="bg1">
                    <a:lumMod val="50000"/>
                  </a:schemeClr>
                </a:solidFill>
                <a:latin typeface="Arial" panose="020B0604020202020204" pitchFamily="34" charset="0"/>
                <a:cs typeface="Arial" pitchFamily="34" charset="0"/>
              </a:rPr>
              <a:t>Austrade</a:t>
            </a:r>
            <a:r>
              <a:rPr lang="en-US" sz="1400" dirty="0">
                <a:solidFill>
                  <a:schemeClr val="bg1">
                    <a:lumMod val="50000"/>
                  </a:schemeClr>
                </a:solidFill>
                <a:latin typeface="Arial" panose="020B0604020202020204" pitchFamily="34" charset="0"/>
                <a:cs typeface="Arial" pitchFamily="34" charset="0"/>
              </a:rPr>
              <a:t> Landing Pad Housewarming and 2019 Hannover Messe Bootcamp</a:t>
            </a:r>
            <a:endParaRPr lang="en-US" sz="1400" b="1" dirty="0">
              <a:solidFill>
                <a:schemeClr val="bg1">
                  <a:lumMod val="50000"/>
                </a:schemeClr>
              </a:solidFill>
              <a:latin typeface="Arial" panose="020B0604020202020204" pitchFamily="34" charset="0"/>
              <a:cs typeface="Arial" pitchFamily="34" charset="0"/>
            </a:endParaRP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25 Jun 2019 Frankfurt</a:t>
            </a:r>
            <a:r>
              <a:rPr lang="en-AU" sz="1400" dirty="0">
                <a:solidFill>
                  <a:schemeClr val="bg1">
                    <a:lumMod val="50000"/>
                  </a:schemeClr>
                </a:solidFill>
                <a:latin typeface="Arial" panose="020B0604020202020204" pitchFamily="34" charset="0"/>
                <a:cs typeface="Arial" pitchFamily="34" charset="0"/>
              </a:rPr>
              <a:t>: Ambassador’s Dinner with Senator The Hon. Mathias Cormann, Minister for Finance, Special Minister of State, Leader of the Government in the Senate and AHK  Trade Delegation</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1 Aug 2019 Frankfurt: </a:t>
            </a:r>
            <a:r>
              <a:rPr lang="en-AU" sz="1400" dirty="0">
                <a:solidFill>
                  <a:schemeClr val="bg1">
                    <a:lumMod val="50000"/>
                  </a:schemeClr>
                </a:solidFill>
                <a:latin typeface="Arial" panose="020B0604020202020204" pitchFamily="34" charset="0"/>
                <a:cs typeface="Arial" pitchFamily="34" charset="0"/>
              </a:rPr>
              <a:t>Summer BBQ featuring SME Barramundi </a:t>
            </a:r>
            <a:r>
              <a:rPr lang="en-AU" sz="1400" dirty="0" err="1">
                <a:solidFill>
                  <a:schemeClr val="bg1">
                    <a:lumMod val="50000"/>
                  </a:schemeClr>
                </a:solidFill>
                <a:latin typeface="Arial" panose="020B0604020202020204" pitchFamily="34" charset="0"/>
                <a:cs typeface="Arial" pitchFamily="34" charset="0"/>
              </a:rPr>
              <a:t>Aquakultur</a:t>
            </a:r>
            <a:endParaRPr lang="en-AU" sz="1400" dirty="0">
              <a:solidFill>
                <a:schemeClr val="bg1">
                  <a:lumMod val="50000"/>
                </a:schemeClr>
              </a:solidFill>
              <a:latin typeface="Arial" panose="020B0604020202020204" pitchFamily="34" charset="0"/>
              <a:cs typeface="Arial" pitchFamily="34" charset="0"/>
            </a:endParaRP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26 Sep 2019 Frankfurt: </a:t>
            </a:r>
            <a:r>
              <a:rPr lang="en-AU" sz="1400" dirty="0">
                <a:solidFill>
                  <a:schemeClr val="bg1">
                    <a:lumMod val="50000"/>
                  </a:schemeClr>
                </a:solidFill>
                <a:latin typeface="Arial" panose="020B0604020202020204" pitchFamily="34" charset="0"/>
                <a:cs typeface="Arial" pitchFamily="34" charset="0"/>
              </a:rPr>
              <a:t>Siemens Factory Tour </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29 Oct 2019 Frankfurt: </a:t>
            </a:r>
            <a:r>
              <a:rPr lang="en-AU" sz="1400" dirty="0">
                <a:solidFill>
                  <a:schemeClr val="bg1">
                    <a:lumMod val="50000"/>
                  </a:schemeClr>
                </a:solidFill>
                <a:latin typeface="Arial" panose="020B0604020202020204" pitchFamily="34" charset="0"/>
                <a:cs typeface="Arial" pitchFamily="34" charset="0"/>
              </a:rPr>
              <a:t>Aviation Roundtable with Dr Ian Douglas, Chair, International Air Services Commission</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5 Nov 2019 Munich: </a:t>
            </a:r>
            <a:r>
              <a:rPr lang="en-AU" sz="1400" dirty="0">
                <a:solidFill>
                  <a:schemeClr val="bg1">
                    <a:lumMod val="50000"/>
                  </a:schemeClr>
                </a:solidFill>
                <a:latin typeface="Arial" panose="020B0604020202020204" pitchFamily="34" charset="0"/>
                <a:cs typeface="Arial" pitchFamily="34" charset="0"/>
              </a:rPr>
              <a:t>Global Branding Briefing by Martin </a:t>
            </a:r>
            <a:r>
              <a:rPr lang="en-AU" sz="1400" dirty="0" err="1">
                <a:solidFill>
                  <a:schemeClr val="bg1">
                    <a:lumMod val="50000"/>
                  </a:schemeClr>
                </a:solidFill>
                <a:latin typeface="Arial" panose="020B0604020202020204" pitchFamily="34" charset="0"/>
                <a:cs typeface="Arial" pitchFamily="34" charset="0"/>
              </a:rPr>
              <a:t>Karaffa</a:t>
            </a:r>
            <a:r>
              <a:rPr lang="en-AU" sz="1400" dirty="0">
                <a:solidFill>
                  <a:schemeClr val="bg1">
                    <a:lumMod val="50000"/>
                  </a:schemeClr>
                </a:solidFill>
                <a:latin typeface="Arial" panose="020B0604020202020204" pitchFamily="34" charset="0"/>
                <a:cs typeface="Arial" pitchFamily="34" charset="0"/>
              </a:rPr>
              <a:t>, Associate Partner, Hofstede Insights</a:t>
            </a:r>
          </a:p>
          <a:p>
            <a:pPr marL="285750" indent="-285750" algn="l">
              <a:lnSpc>
                <a:spcPct val="150000"/>
              </a:lnSpc>
              <a:buClr>
                <a:schemeClr val="accent5">
                  <a:lumMod val="75000"/>
                </a:schemeClr>
              </a:buClr>
              <a:buSzPct val="150000"/>
              <a:buFont typeface="Arial" panose="020B0604020202020204" pitchFamily="34" charset="0"/>
              <a:buChar char="•"/>
            </a:pPr>
            <a:endParaRPr lang="en-AU" sz="1400" dirty="0">
              <a:solidFill>
                <a:schemeClr val="bg1">
                  <a:lumMod val="50000"/>
                </a:schemeClr>
              </a:solidFill>
              <a:latin typeface="Arial" panose="020B0604020202020204" pitchFamily="34" charset="0"/>
              <a:cs typeface="Arial" pitchFamily="34" charset="0"/>
            </a:endParaRPr>
          </a:p>
          <a:p>
            <a:pPr algn="l">
              <a:lnSpc>
                <a:spcPct val="150000"/>
              </a:lnSpc>
              <a:buClr>
                <a:schemeClr val="accent5">
                  <a:lumMod val="75000"/>
                </a:schemeClr>
              </a:buClr>
              <a:buSzPct val="150000"/>
            </a:pPr>
            <a:endParaRPr lang="en-AU" sz="1400" i="1" dirty="0">
              <a:solidFill>
                <a:schemeClr val="bg1">
                  <a:lumMod val="50000"/>
                </a:schemeClr>
              </a:solidFill>
              <a:latin typeface="Arial" panose="020B0604020202020204" pitchFamily="34" charset="0"/>
              <a:cs typeface="Arial" pitchFamily="34" charset="0"/>
            </a:endParaRPr>
          </a:p>
          <a:p>
            <a:pPr marL="285750" indent="-285750" algn="l">
              <a:lnSpc>
                <a:spcPct val="150000"/>
              </a:lnSpc>
              <a:buClr>
                <a:schemeClr val="accent5">
                  <a:lumMod val="75000"/>
                </a:schemeClr>
              </a:buClr>
              <a:buSzPct val="150000"/>
              <a:buFont typeface="Arial" panose="020B0604020202020204" pitchFamily="34" charset="0"/>
              <a:buChar char="•"/>
            </a:pPr>
            <a:endParaRPr lang="en-US" sz="1400" dirty="0">
              <a:solidFill>
                <a:schemeClr val="bg1">
                  <a:lumMod val="50000"/>
                </a:schemeClr>
              </a:solidFill>
              <a:latin typeface="Arial" panose="020B0604020202020204" pitchFamily="34" charset="0"/>
              <a:cs typeface="Arial" pitchFamily="34" charset="0"/>
            </a:endParaRP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marL="285750" indent="-285750" algn="l">
              <a:lnSpc>
                <a:spcPct val="120000"/>
              </a:lnSpc>
              <a:buClr>
                <a:schemeClr val="accent5">
                  <a:lumMod val="75000"/>
                </a:schemeClr>
              </a:buClr>
              <a:buSzPct val="150000"/>
              <a:buFont typeface="Arial" panose="020B0604020202020204" pitchFamily="34" charset="0"/>
              <a:buChar char="•"/>
            </a:pPr>
            <a:endParaRPr lang="en-US" sz="1400" b="1" dirty="0">
              <a:solidFill>
                <a:schemeClr val="bg1">
                  <a:lumMod val="50000"/>
                </a:schemeClr>
              </a:solidFill>
              <a:latin typeface="Arial" panose="020B0604020202020204" pitchFamily="34" charset="0"/>
              <a:cs typeface="Arial"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32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502761" y="903288"/>
            <a:ext cx="2227739" cy="2128837"/>
          </a:xfrm>
          <a:prstGeom prst="rect">
            <a:avLst/>
          </a:prstGeom>
        </p:spPr>
        <p:txBody>
          <a:bodyPr anchor="t" anchorCtr="0"/>
          <a:lstStyle/>
          <a:p>
            <a:pPr algn="l"/>
            <a:r>
              <a:rPr lang="en-US" sz="2600" b="1" dirty="0">
                <a:solidFill>
                  <a:srgbClr val="325082"/>
                </a:solidFill>
                <a:latin typeface="Arial" panose="020B0604020202020204" pitchFamily="34" charset="0"/>
                <a:cs typeface="Arial" panose="020B0604020202020204" pitchFamily="34" charset="0"/>
              </a:rPr>
              <a:t>2020 Events</a:t>
            </a:r>
            <a:endParaRPr lang="en-US" sz="1200" dirty="0">
              <a:solidFill>
                <a:srgbClr val="325082"/>
              </a:solidFill>
              <a:latin typeface="Arial" panose="020B0604020202020204" pitchFamily="34" charset="0"/>
              <a:cs typeface="Arial" panose="020B0604020202020204" pitchFamily="34" charset="0"/>
            </a:endParaRPr>
          </a:p>
        </p:txBody>
      </p:sp>
      <p:sp>
        <p:nvSpPr>
          <p:cNvPr id="4" name="Title 2"/>
          <p:cNvSpPr txBox="1">
            <a:spLocks/>
          </p:cNvSpPr>
          <p:nvPr/>
        </p:nvSpPr>
        <p:spPr>
          <a:xfrm>
            <a:off x="3155950" y="903288"/>
            <a:ext cx="5640809" cy="5351462"/>
          </a:xfrm>
          <a:prstGeom prst="rect">
            <a:avLst/>
          </a:prstGeom>
        </p:spPr>
        <p:txBody>
          <a:bodyPr anchor="t" anchorCtr="0"/>
          <a:lstStyle>
            <a:lvl1pPr algn="ctr" defTabSz="457200" rtl="0" eaLnBrk="1" latinLnBrk="0" hangingPunct="1">
              <a:spcBef>
                <a:spcPct val="0"/>
              </a:spcBef>
              <a:buNone/>
              <a:defRPr sz="4000" kern="1200">
                <a:solidFill>
                  <a:srgbClr val="B3B4B8"/>
                </a:solidFill>
                <a:latin typeface="Georgia"/>
                <a:ea typeface="+mj-ea"/>
                <a:cs typeface="Georgia"/>
              </a:defRPr>
            </a:lvl1pPr>
          </a:lstStyle>
          <a:p>
            <a:pPr algn="l">
              <a:lnSpc>
                <a:spcPct val="120000"/>
              </a:lnSpc>
              <a:buClr>
                <a:schemeClr val="accent5">
                  <a:lumMod val="75000"/>
                </a:schemeClr>
              </a:buClr>
              <a:buSzPct val="150000"/>
            </a:pPr>
            <a:r>
              <a:rPr lang="en-US" sz="1400" b="1" dirty="0">
                <a:solidFill>
                  <a:schemeClr val="bg1">
                    <a:lumMod val="50000"/>
                  </a:schemeClr>
                </a:solidFill>
                <a:latin typeface="Arial" panose="020B0604020202020204" pitchFamily="34" charset="0"/>
                <a:cs typeface="Arial" pitchFamily="34" charset="0"/>
              </a:rPr>
              <a:t>Under the proposed themes of </a:t>
            </a:r>
            <a:r>
              <a:rPr lang="en-US" sz="1400" b="1" i="1" dirty="0">
                <a:solidFill>
                  <a:schemeClr val="bg1">
                    <a:lumMod val="50000"/>
                  </a:schemeClr>
                </a:solidFill>
                <a:latin typeface="Arial" panose="020B0604020202020204" pitchFamily="34" charset="0"/>
                <a:cs typeface="Arial" pitchFamily="34" charset="0"/>
              </a:rPr>
              <a:t>FTA</a:t>
            </a:r>
            <a:r>
              <a:rPr lang="en-US" sz="1400" b="1" dirty="0">
                <a:solidFill>
                  <a:schemeClr val="bg1">
                    <a:lumMod val="50000"/>
                  </a:schemeClr>
                </a:solidFill>
                <a:latin typeface="Arial" panose="020B0604020202020204" pitchFamily="34" charset="0"/>
                <a:cs typeface="Arial" pitchFamily="34" charset="0"/>
              </a:rPr>
              <a:t> and </a:t>
            </a:r>
            <a:r>
              <a:rPr lang="en-US" sz="1400" b="1" i="1" dirty="0">
                <a:solidFill>
                  <a:schemeClr val="bg1">
                    <a:lumMod val="50000"/>
                  </a:schemeClr>
                </a:solidFill>
                <a:latin typeface="Arial" panose="020B0604020202020204" pitchFamily="34" charset="0"/>
                <a:cs typeface="Arial" pitchFamily="34" charset="0"/>
              </a:rPr>
              <a:t>Future-Focused</a:t>
            </a:r>
            <a:r>
              <a:rPr lang="en-US" sz="1400" b="1" dirty="0">
                <a:solidFill>
                  <a:schemeClr val="bg1">
                    <a:lumMod val="50000"/>
                  </a:schemeClr>
                </a:solidFill>
                <a:latin typeface="Arial" panose="020B0604020202020204" pitchFamily="34" charset="0"/>
                <a:cs typeface="Arial" pitchFamily="34" charset="0"/>
              </a:rPr>
              <a:t>, key events planned for 2020 include:</a:t>
            </a: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6 Feb 2020 Frankfurt: </a:t>
            </a:r>
            <a:r>
              <a:rPr lang="en-US" sz="1400" dirty="0">
                <a:solidFill>
                  <a:schemeClr val="bg1">
                    <a:lumMod val="50000"/>
                  </a:schemeClr>
                </a:solidFill>
                <a:latin typeface="Arial" panose="020B0604020202020204" pitchFamily="34" charset="0"/>
                <a:cs typeface="Arial" pitchFamily="34" charset="0"/>
              </a:rPr>
              <a:t>Infrastructure, Sustainability and Smart Cities roundtable discussion with Craig Davison, CEO, DB Schenker ANZ</a:t>
            </a: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23 April 2020 Frankfurt</a:t>
            </a:r>
            <a:r>
              <a:rPr lang="en-US" sz="1400" dirty="0">
                <a:solidFill>
                  <a:schemeClr val="bg1">
                    <a:lumMod val="50000"/>
                  </a:schemeClr>
                </a:solidFill>
                <a:latin typeface="Arial" panose="020B0604020202020204" pitchFamily="34" charset="0"/>
                <a:cs typeface="Arial" pitchFamily="34" charset="0"/>
              </a:rPr>
              <a:t>: Annual General Meeting</a:t>
            </a: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May 2020 Webinar: </a:t>
            </a:r>
            <a:r>
              <a:rPr lang="en-US" sz="1400" dirty="0">
                <a:solidFill>
                  <a:schemeClr val="bg1">
                    <a:lumMod val="50000"/>
                  </a:schemeClr>
                </a:solidFill>
                <a:latin typeface="Arial" panose="020B0604020202020204" pitchFamily="34" charset="0"/>
                <a:cs typeface="Arial" pitchFamily="34" charset="0"/>
              </a:rPr>
              <a:t>Joint event with ABIE France on International Chamber of Commerce and WHO Collaboration to combat COVID-19</a:t>
            </a:r>
          </a:p>
          <a:p>
            <a:pPr marL="285750" indent="-285750" algn="l">
              <a:spcBef>
                <a:spcPts val="1200"/>
              </a:spcBef>
              <a:buClr>
                <a:schemeClr val="accent5">
                  <a:lumMod val="75000"/>
                </a:schemeClr>
              </a:buClr>
              <a:buSzPct val="150000"/>
              <a:buFont typeface="Arial" panose="020B0604020202020204" pitchFamily="34" charset="0"/>
              <a:buChar char="•"/>
            </a:pPr>
            <a:r>
              <a:rPr lang="en-US" sz="1400" b="1" dirty="0">
                <a:solidFill>
                  <a:schemeClr val="bg1">
                    <a:lumMod val="50000"/>
                  </a:schemeClr>
                </a:solidFill>
                <a:latin typeface="Arial" panose="020B0604020202020204" pitchFamily="34" charset="0"/>
                <a:cs typeface="Arial" pitchFamily="34" charset="0"/>
              </a:rPr>
              <a:t>18 June 2020 Munich: </a:t>
            </a:r>
            <a:r>
              <a:rPr lang="en-AU" sz="1400" dirty="0">
                <a:solidFill>
                  <a:schemeClr val="bg1">
                    <a:lumMod val="50000"/>
                  </a:schemeClr>
                </a:solidFill>
                <a:latin typeface="Arial" panose="020B0604020202020204" pitchFamily="34" charset="0"/>
                <a:cs typeface="Arial" pitchFamily="34" charset="0"/>
              </a:rPr>
              <a:t>Ambassador’s Dinner with Dr </a:t>
            </a:r>
            <a:r>
              <a:rPr lang="en-AU" sz="1400" dirty="0" err="1">
                <a:solidFill>
                  <a:schemeClr val="bg1">
                    <a:lumMod val="50000"/>
                  </a:schemeClr>
                </a:solidFill>
                <a:latin typeface="Arial" panose="020B0604020202020204" pitchFamily="34" charset="0"/>
                <a:cs typeface="Arial" pitchFamily="34" charset="0"/>
              </a:rPr>
              <a:t>Toralf</a:t>
            </a:r>
            <a:r>
              <a:rPr lang="en-AU" sz="1400" dirty="0">
                <a:solidFill>
                  <a:schemeClr val="bg1">
                    <a:lumMod val="50000"/>
                  </a:schemeClr>
                </a:solidFill>
                <a:latin typeface="Arial" panose="020B0604020202020204" pitchFamily="34" charset="0"/>
                <a:cs typeface="Arial" pitchFamily="34" charset="0"/>
              </a:rPr>
              <a:t> Haag, Chairman of the Corporate Board of VOITH</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Summer 2020 Frankfurt, Munich, Berlin : </a:t>
            </a:r>
            <a:r>
              <a:rPr lang="en-AU" sz="1400" dirty="0">
                <a:solidFill>
                  <a:schemeClr val="bg1">
                    <a:lumMod val="50000"/>
                  </a:schemeClr>
                </a:solidFill>
                <a:latin typeface="Arial" panose="020B0604020202020204" pitchFamily="34" charset="0"/>
                <a:cs typeface="Arial" pitchFamily="34" charset="0"/>
              </a:rPr>
              <a:t>Summer BBQ Events</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2H 2020 Berlin/Webinar: </a:t>
            </a:r>
            <a:r>
              <a:rPr lang="en-AU" sz="1400" dirty="0">
                <a:solidFill>
                  <a:schemeClr val="bg1">
                    <a:lumMod val="50000"/>
                  </a:schemeClr>
                </a:solidFill>
                <a:latin typeface="Arial" panose="020B0604020202020204" pitchFamily="34" charset="0"/>
                <a:cs typeface="Arial" pitchFamily="34" charset="0"/>
              </a:rPr>
              <a:t>Sonic Healthcare Digitalization and e-Health</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30 October 2020 Paris: </a:t>
            </a:r>
            <a:r>
              <a:rPr lang="en-AU" sz="1400" dirty="0">
                <a:solidFill>
                  <a:schemeClr val="bg1">
                    <a:lumMod val="50000"/>
                  </a:schemeClr>
                </a:solidFill>
                <a:latin typeface="Arial" panose="020B0604020202020204" pitchFamily="34" charset="0"/>
                <a:cs typeface="Arial" pitchFamily="34" charset="0"/>
              </a:rPr>
              <a:t>Joint ABIE Event with OECD</a:t>
            </a:r>
          </a:p>
          <a:p>
            <a:pPr marL="285750" indent="-285750" algn="l">
              <a:spcBef>
                <a:spcPts val="1200"/>
              </a:spcBef>
              <a:buClr>
                <a:schemeClr val="accent5">
                  <a:lumMod val="75000"/>
                </a:schemeClr>
              </a:buClr>
              <a:buSzPct val="150000"/>
              <a:buFont typeface="Arial" panose="020B0604020202020204" pitchFamily="34" charset="0"/>
              <a:buChar char="•"/>
            </a:pPr>
            <a:r>
              <a:rPr lang="en-AU" sz="1400" b="1" dirty="0">
                <a:solidFill>
                  <a:schemeClr val="bg1">
                    <a:lumMod val="50000"/>
                  </a:schemeClr>
                </a:solidFill>
                <a:latin typeface="Arial" panose="020B0604020202020204" pitchFamily="34" charset="0"/>
                <a:cs typeface="Arial" pitchFamily="34" charset="0"/>
              </a:rPr>
              <a:t>Dec 2020 Frankfurt, Munich, Berlin: </a:t>
            </a:r>
            <a:r>
              <a:rPr lang="en-AU" sz="1400" dirty="0">
                <a:solidFill>
                  <a:schemeClr val="bg1">
                    <a:lumMod val="50000"/>
                  </a:schemeClr>
                </a:solidFill>
                <a:latin typeface="Arial" panose="020B0604020202020204" pitchFamily="34" charset="0"/>
                <a:cs typeface="Arial" pitchFamily="34" charset="0"/>
              </a:rPr>
              <a:t>Christmas Networking Events</a:t>
            </a:r>
          </a:p>
          <a:p>
            <a:pPr algn="l">
              <a:lnSpc>
                <a:spcPct val="150000"/>
              </a:lnSpc>
              <a:buClr>
                <a:schemeClr val="accent5">
                  <a:lumMod val="75000"/>
                </a:schemeClr>
              </a:buClr>
              <a:buSzPct val="150000"/>
            </a:pPr>
            <a:endParaRPr lang="en-AU" sz="1400" i="1" dirty="0">
              <a:solidFill>
                <a:schemeClr val="bg1">
                  <a:lumMod val="50000"/>
                </a:schemeClr>
              </a:solidFill>
              <a:latin typeface="Arial" panose="020B0604020202020204" pitchFamily="34" charset="0"/>
              <a:cs typeface="Arial" pitchFamily="34" charset="0"/>
            </a:endParaRPr>
          </a:p>
          <a:p>
            <a:pPr marL="285750" indent="-285750" algn="l">
              <a:lnSpc>
                <a:spcPct val="150000"/>
              </a:lnSpc>
              <a:buClr>
                <a:schemeClr val="accent5">
                  <a:lumMod val="75000"/>
                </a:schemeClr>
              </a:buClr>
              <a:buSzPct val="150000"/>
              <a:buFont typeface="Arial" panose="020B0604020202020204" pitchFamily="34" charset="0"/>
              <a:buChar char="•"/>
            </a:pPr>
            <a:endParaRPr lang="en-US" sz="1400" dirty="0">
              <a:solidFill>
                <a:schemeClr val="bg1">
                  <a:lumMod val="50000"/>
                </a:schemeClr>
              </a:solidFill>
              <a:latin typeface="Arial" panose="020B0604020202020204" pitchFamily="34" charset="0"/>
              <a:cs typeface="Arial" pitchFamily="34" charset="0"/>
            </a:endParaRPr>
          </a:p>
          <a:p>
            <a:pPr algn="l">
              <a:lnSpc>
                <a:spcPct val="120000"/>
              </a:lnSpc>
              <a:buClr>
                <a:schemeClr val="accent5">
                  <a:lumMod val="75000"/>
                </a:schemeClr>
              </a:buClr>
              <a:buSzPct val="150000"/>
            </a:pPr>
            <a:endParaRPr lang="en-US" sz="1400" b="1" dirty="0">
              <a:solidFill>
                <a:schemeClr val="bg1">
                  <a:lumMod val="50000"/>
                </a:schemeClr>
              </a:solidFill>
              <a:latin typeface="Arial" panose="020B0604020202020204" pitchFamily="34" charset="0"/>
              <a:cs typeface="Arial" pitchFamily="34" charset="0"/>
            </a:endParaRPr>
          </a:p>
          <a:p>
            <a:pPr marL="285750" indent="-285750" algn="l">
              <a:lnSpc>
                <a:spcPct val="120000"/>
              </a:lnSpc>
              <a:buClr>
                <a:schemeClr val="accent5">
                  <a:lumMod val="75000"/>
                </a:schemeClr>
              </a:buClr>
              <a:buSzPct val="150000"/>
              <a:buFont typeface="Arial" panose="020B0604020202020204" pitchFamily="34" charset="0"/>
              <a:buChar char="•"/>
            </a:pPr>
            <a:endParaRPr lang="en-US" sz="1400" b="1" dirty="0">
              <a:solidFill>
                <a:schemeClr val="bg1">
                  <a:lumMod val="50000"/>
                </a:schemeClr>
              </a:solidFill>
              <a:latin typeface="Arial" panose="020B0604020202020204" pitchFamily="34" charset="0"/>
              <a:cs typeface="Arial"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a:p>
            <a:pPr algn="l">
              <a:lnSpc>
                <a:spcPct val="120000"/>
              </a:lnSpc>
            </a:pPr>
            <a:endParaRPr lang="en-US" sz="1400" b="1" dirty="0">
              <a:solidFill>
                <a:srgbClr val="9EA2A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901548"/>
      </p:ext>
    </p:extLst>
  </p:cSld>
  <p:clrMapOvr>
    <a:masterClrMapping/>
  </p:clrMapOvr>
</p:sld>
</file>

<file path=ppt/theme/theme1.xml><?xml version="1.0" encoding="utf-8"?>
<a:theme xmlns:a="http://schemas.openxmlformats.org/drawingml/2006/main" name="Office-Design">
  <a:themeElements>
    <a:clrScheme name="GABC">
      <a:dk1>
        <a:srgbClr val="B3B4B8"/>
      </a:dk1>
      <a:lt1>
        <a:sysClr val="window" lastClr="FFFFFF"/>
      </a:lt1>
      <a:dk2>
        <a:srgbClr val="B3B4B8"/>
      </a:dk2>
      <a:lt2>
        <a:srgbClr val="5A636A"/>
      </a:lt2>
      <a:accent1>
        <a:srgbClr val="325082"/>
      </a:accent1>
      <a:accent2>
        <a:srgbClr val="D21912"/>
      </a:accent2>
      <a:accent3>
        <a:srgbClr val="9EA2A2"/>
      </a:accent3>
      <a:accent4>
        <a:srgbClr val="FAD700"/>
      </a:accent4>
      <a:accent5>
        <a:srgbClr val="325082"/>
      </a:accent5>
      <a:accent6>
        <a:srgbClr val="CF4520"/>
      </a:accent6>
      <a:hlink>
        <a:srgbClr val="D21912"/>
      </a:hlink>
      <a:folHlink>
        <a:srgbClr val="92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926</Words>
  <Application>Microsoft Office PowerPoint</Application>
  <PresentationFormat>On-screen Show (4:3)</PresentationFormat>
  <Paragraphs>145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Rockwell</vt:lpstr>
      <vt:lpstr>Wingdings</vt:lpstr>
      <vt:lpstr>Office-Design</vt:lpstr>
      <vt:lpstr>German Australian  Business Council e.V.  Annual Sponsorship Opportunities</vt:lpstr>
      <vt:lpstr>Overview</vt:lpstr>
      <vt:lpstr>Who we are  </vt:lpstr>
      <vt:lpstr>Our mission  </vt:lpstr>
      <vt:lpstr>Our value to members</vt:lpstr>
      <vt:lpstr>Networking Events are a core focus </vt:lpstr>
      <vt:lpstr>Calendar of Events </vt:lpstr>
      <vt:lpstr>2019 Events </vt:lpstr>
      <vt:lpstr>2020 Events</vt:lpstr>
      <vt:lpstr>Annual Sponsorship Benefits</vt:lpstr>
      <vt:lpstr>PowerPoint Presentation</vt:lpstr>
      <vt:lpstr>Thank you</vt:lpstr>
    </vt:vector>
  </TitlesOfParts>
  <Company>ghi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abc def</dc:creator>
  <cp:lastModifiedBy>Peirui Tan</cp:lastModifiedBy>
  <cp:revision>89</cp:revision>
  <cp:lastPrinted>2020-03-24T15:42:21Z</cp:lastPrinted>
  <dcterms:created xsi:type="dcterms:W3CDTF">2015-04-02T19:40:55Z</dcterms:created>
  <dcterms:modified xsi:type="dcterms:W3CDTF">2020-03-24T15:48:10Z</dcterms:modified>
</cp:coreProperties>
</file>